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handoutMasterIdLst>
    <p:handoutMasterId r:id="rId15"/>
  </p:handoutMasterIdLst>
  <p:sldIdLst>
    <p:sldId id="256" r:id="rId6"/>
    <p:sldId id="257" r:id="rId7"/>
    <p:sldId id="277" r:id="rId8"/>
    <p:sldId id="278" r:id="rId9"/>
    <p:sldId id="279" r:id="rId10"/>
    <p:sldId id="280" r:id="rId11"/>
    <p:sldId id="281" r:id="rId12"/>
    <p:sldId id="270"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6A313B-34A2-42EF-B139-CE6BF9C6F0B5}" v="9" dt="2018-11-28T14:53:46.7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60" autoAdjust="0"/>
    <p:restoredTop sz="67079" autoAdjust="0"/>
  </p:normalViewPr>
  <p:slideViewPr>
    <p:cSldViewPr snapToGrid="0" snapToObjects="1">
      <p:cViewPr varScale="1">
        <p:scale>
          <a:sx n="73" d="100"/>
          <a:sy n="73" d="100"/>
        </p:scale>
        <p:origin x="84" y="45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Roberts" userId="1e0ae09d-6c41-4815-a194-33dc054d9968" providerId="ADAL" clId="{0A6A313B-34A2-42EF-B139-CE6BF9C6F0B5}"/>
    <pc:docChg chg="modSld">
      <pc:chgData name="Jonathan Roberts" userId="1e0ae09d-6c41-4815-a194-33dc054d9968" providerId="ADAL" clId="{0A6A313B-34A2-42EF-B139-CE6BF9C6F0B5}" dt="2018-11-28T14:53:43.146" v="13" actId="20577"/>
      <pc:docMkLst>
        <pc:docMk/>
      </pc:docMkLst>
      <pc:sldChg chg="modNotesTx">
        <pc:chgData name="Jonathan Roberts" userId="1e0ae09d-6c41-4815-a194-33dc054d9968" providerId="ADAL" clId="{0A6A313B-34A2-42EF-B139-CE6BF9C6F0B5}" dt="2018-11-28T14:52:58.778" v="0" actId="20577"/>
        <pc:sldMkLst>
          <pc:docMk/>
          <pc:sldMk cId="181866309" sldId="257"/>
        </pc:sldMkLst>
      </pc:sldChg>
      <pc:sldChg chg="modNotesTx">
        <pc:chgData name="Jonathan Roberts" userId="1e0ae09d-6c41-4815-a194-33dc054d9968" providerId="ADAL" clId="{0A6A313B-34A2-42EF-B139-CE6BF9C6F0B5}" dt="2018-11-28T14:53:05.568" v="2" actId="20577"/>
        <pc:sldMkLst>
          <pc:docMk/>
          <pc:sldMk cId="2213085423" sldId="277"/>
        </pc:sldMkLst>
      </pc:sldChg>
      <pc:sldChg chg="modNotesTx">
        <pc:chgData name="Jonathan Roberts" userId="1e0ae09d-6c41-4815-a194-33dc054d9968" providerId="ADAL" clId="{0A6A313B-34A2-42EF-B139-CE6BF9C6F0B5}" dt="2018-11-28T14:53:14.624" v="5" actId="20577"/>
        <pc:sldMkLst>
          <pc:docMk/>
          <pc:sldMk cId="94992116" sldId="278"/>
        </pc:sldMkLst>
      </pc:sldChg>
      <pc:sldChg chg="modNotesTx">
        <pc:chgData name="Jonathan Roberts" userId="1e0ae09d-6c41-4815-a194-33dc054d9968" providerId="ADAL" clId="{0A6A313B-34A2-42EF-B139-CE6BF9C6F0B5}" dt="2018-11-28T14:53:26.606" v="8" actId="20577"/>
        <pc:sldMkLst>
          <pc:docMk/>
          <pc:sldMk cId="559863973" sldId="279"/>
        </pc:sldMkLst>
      </pc:sldChg>
      <pc:sldChg chg="modNotesTx">
        <pc:chgData name="Jonathan Roberts" userId="1e0ae09d-6c41-4815-a194-33dc054d9968" providerId="ADAL" clId="{0A6A313B-34A2-42EF-B139-CE6BF9C6F0B5}" dt="2018-11-28T14:53:35.707" v="11" actId="20577"/>
        <pc:sldMkLst>
          <pc:docMk/>
          <pc:sldMk cId="1176672646" sldId="280"/>
        </pc:sldMkLst>
      </pc:sldChg>
      <pc:sldChg chg="modNotesTx">
        <pc:chgData name="Jonathan Roberts" userId="1e0ae09d-6c41-4815-a194-33dc054d9968" providerId="ADAL" clId="{0A6A313B-34A2-42EF-B139-CE6BF9C6F0B5}" dt="2018-11-28T14:53:43.146" v="13" actId="20577"/>
        <pc:sldMkLst>
          <pc:docMk/>
          <pc:sldMk cId="2768140611" sldId="281"/>
        </pc:sldMkLst>
      </pc:sldChg>
    </pc:docChg>
  </pc:docChgLst>
  <pc:docChgLst>
    <pc:chgData name="Jonathan Roberts" userId="1e0ae09d-6c41-4815-a194-33dc054d9968" providerId="ADAL" clId="{341E7EBD-59BF-4FA0-B4D9-50B3242C63D6}"/>
    <pc:docChg chg="undo custSel modSld">
      <pc:chgData name="Jonathan Roberts" userId="1e0ae09d-6c41-4815-a194-33dc054d9968" providerId="ADAL" clId="{341E7EBD-59BF-4FA0-B4D9-50B3242C63D6}" dt="2018-10-30T10:47:29.144" v="693" actId="20577"/>
      <pc:docMkLst>
        <pc:docMk/>
      </pc:docMkLst>
      <pc:sldChg chg="addSp delSp modSp">
        <pc:chgData name="Jonathan Roberts" userId="1e0ae09d-6c41-4815-a194-33dc054d9968" providerId="ADAL" clId="{341E7EBD-59BF-4FA0-B4D9-50B3242C63D6}" dt="2018-10-29T10:38:44.428" v="38" actId="2710"/>
        <pc:sldMkLst>
          <pc:docMk/>
          <pc:sldMk cId="181866309" sldId="257"/>
        </pc:sldMkLst>
        <pc:spChg chg="mod">
          <ac:chgData name="Jonathan Roberts" userId="1e0ae09d-6c41-4815-a194-33dc054d9968" providerId="ADAL" clId="{341E7EBD-59BF-4FA0-B4D9-50B3242C63D6}" dt="2018-10-29T10:38:28.909" v="33" actId="20577"/>
          <ac:spMkLst>
            <pc:docMk/>
            <pc:sldMk cId="181866309" sldId="257"/>
            <ac:spMk id="2" creationId="{00000000-0000-0000-0000-000000000000}"/>
          </ac:spMkLst>
        </pc:spChg>
        <pc:spChg chg="mod">
          <ac:chgData name="Jonathan Roberts" userId="1e0ae09d-6c41-4815-a194-33dc054d9968" providerId="ADAL" clId="{341E7EBD-59BF-4FA0-B4D9-50B3242C63D6}" dt="2018-10-29T10:38:44.428" v="38" actId="2710"/>
          <ac:spMkLst>
            <pc:docMk/>
            <pc:sldMk cId="181866309" sldId="257"/>
            <ac:spMk id="3" creationId="{00000000-0000-0000-0000-000000000000}"/>
          </ac:spMkLst>
        </pc:spChg>
        <pc:spChg chg="del">
          <ac:chgData name="Jonathan Roberts" userId="1e0ae09d-6c41-4815-a194-33dc054d9968" providerId="ADAL" clId="{341E7EBD-59BF-4FA0-B4D9-50B3242C63D6}" dt="2018-10-18T14:28:08.833" v="10" actId="931"/>
          <ac:spMkLst>
            <pc:docMk/>
            <pc:sldMk cId="181866309" sldId="257"/>
            <ac:spMk id="4" creationId="{A318379B-91BA-425F-9850-C20AAF3B03E1}"/>
          </ac:spMkLst>
        </pc:spChg>
        <pc:picChg chg="add mod">
          <ac:chgData name="Jonathan Roberts" userId="1e0ae09d-6c41-4815-a194-33dc054d9968" providerId="ADAL" clId="{341E7EBD-59BF-4FA0-B4D9-50B3242C63D6}" dt="2018-10-18T14:28:08.833" v="10" actId="931"/>
          <ac:picMkLst>
            <pc:docMk/>
            <pc:sldMk cId="181866309" sldId="257"/>
            <ac:picMk id="6" creationId="{5F087283-45C5-4132-A55E-FC4326D28698}"/>
          </ac:picMkLst>
        </pc:picChg>
      </pc:sldChg>
      <pc:sldChg chg="addSp delSp modSp">
        <pc:chgData name="Jonathan Roberts" userId="1e0ae09d-6c41-4815-a194-33dc054d9968" providerId="ADAL" clId="{341E7EBD-59BF-4FA0-B4D9-50B3242C63D6}" dt="2018-10-29T10:41:18.742" v="237" actId="20577"/>
        <pc:sldMkLst>
          <pc:docMk/>
          <pc:sldMk cId="2213085423" sldId="277"/>
        </pc:sldMkLst>
        <pc:spChg chg="mod">
          <ac:chgData name="Jonathan Roberts" userId="1e0ae09d-6c41-4815-a194-33dc054d9968" providerId="ADAL" clId="{341E7EBD-59BF-4FA0-B4D9-50B3242C63D6}" dt="2018-10-29T10:41:18.742" v="237" actId="20577"/>
          <ac:spMkLst>
            <pc:docMk/>
            <pc:sldMk cId="2213085423" sldId="277"/>
            <ac:spMk id="6" creationId="{51623A42-F889-4B5D-99B2-BF76D29C9862}"/>
          </ac:spMkLst>
        </pc:spChg>
        <pc:spChg chg="del">
          <ac:chgData name="Jonathan Roberts" userId="1e0ae09d-6c41-4815-a194-33dc054d9968" providerId="ADAL" clId="{341E7EBD-59BF-4FA0-B4D9-50B3242C63D6}" dt="2018-10-18T14:39:02.048" v="11" actId="931"/>
          <ac:spMkLst>
            <pc:docMk/>
            <pc:sldMk cId="2213085423" sldId="277"/>
            <ac:spMk id="7" creationId="{E14E64C7-95BB-4F3C-8A60-A13B0132D0CD}"/>
          </ac:spMkLst>
        </pc:spChg>
        <pc:picChg chg="add mod modCrop">
          <ac:chgData name="Jonathan Roberts" userId="1e0ae09d-6c41-4815-a194-33dc054d9968" providerId="ADAL" clId="{341E7EBD-59BF-4FA0-B4D9-50B3242C63D6}" dt="2018-10-18T14:39:06.782" v="12" actId="18131"/>
          <ac:picMkLst>
            <pc:docMk/>
            <pc:sldMk cId="2213085423" sldId="277"/>
            <ac:picMk id="3" creationId="{8CB1C048-9170-480B-8C8D-51D4122507F4}"/>
          </ac:picMkLst>
        </pc:picChg>
      </pc:sldChg>
      <pc:sldChg chg="addSp delSp modSp">
        <pc:chgData name="Jonathan Roberts" userId="1e0ae09d-6c41-4815-a194-33dc054d9968" providerId="ADAL" clId="{341E7EBD-59BF-4FA0-B4D9-50B3242C63D6}" dt="2018-10-30T10:46:45.362" v="679" actId="20577"/>
        <pc:sldMkLst>
          <pc:docMk/>
          <pc:sldMk cId="94992116" sldId="278"/>
        </pc:sldMkLst>
        <pc:spChg chg="mod">
          <ac:chgData name="Jonathan Roberts" userId="1e0ae09d-6c41-4815-a194-33dc054d9968" providerId="ADAL" clId="{341E7EBD-59BF-4FA0-B4D9-50B3242C63D6}" dt="2018-10-30T10:46:45.362" v="679" actId="20577"/>
          <ac:spMkLst>
            <pc:docMk/>
            <pc:sldMk cId="94992116" sldId="278"/>
            <ac:spMk id="6" creationId="{51623A42-F889-4B5D-99B2-BF76D29C9862}"/>
          </ac:spMkLst>
        </pc:spChg>
        <pc:spChg chg="del">
          <ac:chgData name="Jonathan Roberts" userId="1e0ae09d-6c41-4815-a194-33dc054d9968" providerId="ADAL" clId="{341E7EBD-59BF-4FA0-B4D9-50B3242C63D6}" dt="2018-10-18T14:41:09.156" v="13" actId="931"/>
          <ac:spMkLst>
            <pc:docMk/>
            <pc:sldMk cId="94992116" sldId="278"/>
            <ac:spMk id="7" creationId="{E14E64C7-95BB-4F3C-8A60-A13B0132D0CD}"/>
          </ac:spMkLst>
        </pc:spChg>
        <pc:picChg chg="add mod modCrop">
          <ac:chgData name="Jonathan Roberts" userId="1e0ae09d-6c41-4815-a194-33dc054d9968" providerId="ADAL" clId="{341E7EBD-59BF-4FA0-B4D9-50B3242C63D6}" dt="2018-10-18T14:41:16.045" v="14" actId="18131"/>
          <ac:picMkLst>
            <pc:docMk/>
            <pc:sldMk cId="94992116" sldId="278"/>
            <ac:picMk id="3" creationId="{7026EF63-6817-42F1-9C82-D6F2C8A58E80}"/>
          </ac:picMkLst>
        </pc:picChg>
      </pc:sldChg>
      <pc:sldChg chg="addSp delSp modSp">
        <pc:chgData name="Jonathan Roberts" userId="1e0ae09d-6c41-4815-a194-33dc054d9968" providerId="ADAL" clId="{341E7EBD-59BF-4FA0-B4D9-50B3242C63D6}" dt="2018-10-30T10:47:04.387" v="686" actId="20577"/>
        <pc:sldMkLst>
          <pc:docMk/>
          <pc:sldMk cId="559863973" sldId="279"/>
        </pc:sldMkLst>
        <pc:spChg chg="mod">
          <ac:chgData name="Jonathan Roberts" userId="1e0ae09d-6c41-4815-a194-33dc054d9968" providerId="ADAL" clId="{341E7EBD-59BF-4FA0-B4D9-50B3242C63D6}" dt="2018-10-30T10:47:04.387" v="686" actId="20577"/>
          <ac:spMkLst>
            <pc:docMk/>
            <pc:sldMk cId="559863973" sldId="279"/>
            <ac:spMk id="6" creationId="{51623A42-F889-4B5D-99B2-BF76D29C9862}"/>
          </ac:spMkLst>
        </pc:spChg>
        <pc:spChg chg="del">
          <ac:chgData name="Jonathan Roberts" userId="1e0ae09d-6c41-4815-a194-33dc054d9968" providerId="ADAL" clId="{341E7EBD-59BF-4FA0-B4D9-50B3242C63D6}" dt="2018-10-18T14:42:37.288" v="15" actId="931"/>
          <ac:spMkLst>
            <pc:docMk/>
            <pc:sldMk cId="559863973" sldId="279"/>
            <ac:spMk id="7" creationId="{E14E64C7-95BB-4F3C-8A60-A13B0132D0CD}"/>
          </ac:spMkLst>
        </pc:spChg>
        <pc:picChg chg="add mod modCrop">
          <ac:chgData name="Jonathan Roberts" userId="1e0ae09d-6c41-4815-a194-33dc054d9968" providerId="ADAL" clId="{341E7EBD-59BF-4FA0-B4D9-50B3242C63D6}" dt="2018-10-18T14:42:42.702" v="16" actId="18131"/>
          <ac:picMkLst>
            <pc:docMk/>
            <pc:sldMk cId="559863973" sldId="279"/>
            <ac:picMk id="3" creationId="{2418E64D-FC89-4369-B139-E091F685BDC1}"/>
          </ac:picMkLst>
        </pc:picChg>
      </pc:sldChg>
      <pc:sldChg chg="addSp delSp modSp">
        <pc:chgData name="Jonathan Roberts" userId="1e0ae09d-6c41-4815-a194-33dc054d9968" providerId="ADAL" clId="{341E7EBD-59BF-4FA0-B4D9-50B3242C63D6}" dt="2018-10-30T10:47:16.467" v="692" actId="20577"/>
        <pc:sldMkLst>
          <pc:docMk/>
          <pc:sldMk cId="1176672646" sldId="280"/>
        </pc:sldMkLst>
        <pc:spChg chg="mod">
          <ac:chgData name="Jonathan Roberts" userId="1e0ae09d-6c41-4815-a194-33dc054d9968" providerId="ADAL" clId="{341E7EBD-59BF-4FA0-B4D9-50B3242C63D6}" dt="2018-10-30T10:47:16.467" v="692" actId="20577"/>
          <ac:spMkLst>
            <pc:docMk/>
            <pc:sldMk cId="1176672646" sldId="280"/>
            <ac:spMk id="6" creationId="{51623A42-F889-4B5D-99B2-BF76D29C9862}"/>
          </ac:spMkLst>
        </pc:spChg>
        <pc:spChg chg="del">
          <ac:chgData name="Jonathan Roberts" userId="1e0ae09d-6c41-4815-a194-33dc054d9968" providerId="ADAL" clId="{341E7EBD-59BF-4FA0-B4D9-50B3242C63D6}" dt="2018-10-18T14:49:18.688" v="17" actId="931"/>
          <ac:spMkLst>
            <pc:docMk/>
            <pc:sldMk cId="1176672646" sldId="280"/>
            <ac:spMk id="7" creationId="{E14E64C7-95BB-4F3C-8A60-A13B0132D0CD}"/>
          </ac:spMkLst>
        </pc:spChg>
        <pc:picChg chg="add mod">
          <ac:chgData name="Jonathan Roberts" userId="1e0ae09d-6c41-4815-a194-33dc054d9968" providerId="ADAL" clId="{341E7EBD-59BF-4FA0-B4D9-50B3242C63D6}" dt="2018-10-18T14:49:18.688" v="17" actId="931"/>
          <ac:picMkLst>
            <pc:docMk/>
            <pc:sldMk cId="1176672646" sldId="280"/>
            <ac:picMk id="3" creationId="{CE61040B-F8EE-499D-B6FC-213FCABDF6B5}"/>
          </ac:picMkLst>
        </pc:picChg>
      </pc:sldChg>
      <pc:sldChg chg="addSp delSp modSp">
        <pc:chgData name="Jonathan Roberts" userId="1e0ae09d-6c41-4815-a194-33dc054d9968" providerId="ADAL" clId="{341E7EBD-59BF-4FA0-B4D9-50B3242C63D6}" dt="2018-10-30T10:47:29.144" v="693" actId="20577"/>
        <pc:sldMkLst>
          <pc:docMk/>
          <pc:sldMk cId="2768140611" sldId="281"/>
        </pc:sldMkLst>
        <pc:spChg chg="mod">
          <ac:chgData name="Jonathan Roberts" userId="1e0ae09d-6c41-4815-a194-33dc054d9968" providerId="ADAL" clId="{341E7EBD-59BF-4FA0-B4D9-50B3242C63D6}" dt="2018-10-30T10:47:29.144" v="693" actId="20577"/>
          <ac:spMkLst>
            <pc:docMk/>
            <pc:sldMk cId="2768140611" sldId="281"/>
            <ac:spMk id="6" creationId="{51623A42-F889-4B5D-99B2-BF76D29C9862}"/>
          </ac:spMkLst>
        </pc:spChg>
        <pc:spChg chg="add del">
          <ac:chgData name="Jonathan Roberts" userId="1e0ae09d-6c41-4815-a194-33dc054d9968" providerId="ADAL" clId="{341E7EBD-59BF-4FA0-B4D9-50B3242C63D6}" dt="2018-10-18T14:51:01.773" v="22" actId="931"/>
          <ac:spMkLst>
            <pc:docMk/>
            <pc:sldMk cId="2768140611" sldId="281"/>
            <ac:spMk id="7" creationId="{E14E64C7-95BB-4F3C-8A60-A13B0132D0CD}"/>
          </ac:spMkLst>
        </pc:spChg>
        <pc:picChg chg="add del mod modCrop">
          <ac:chgData name="Jonathan Roberts" userId="1e0ae09d-6c41-4815-a194-33dc054d9968" providerId="ADAL" clId="{341E7EBD-59BF-4FA0-B4D9-50B3242C63D6}" dt="2018-10-18T14:50:58.299" v="21" actId="931"/>
          <ac:picMkLst>
            <pc:docMk/>
            <pc:sldMk cId="2768140611" sldId="281"/>
            <ac:picMk id="3" creationId="{8D2419B2-FE85-4267-8C1A-375E3DC6F3CE}"/>
          </ac:picMkLst>
        </pc:picChg>
        <pc:picChg chg="add mod modCrop">
          <ac:chgData name="Jonathan Roberts" userId="1e0ae09d-6c41-4815-a194-33dc054d9968" providerId="ADAL" clId="{341E7EBD-59BF-4FA0-B4D9-50B3242C63D6}" dt="2018-10-18T14:51:10.121" v="24" actId="18131"/>
          <ac:picMkLst>
            <pc:docMk/>
            <pc:sldMk cId="2768140611" sldId="281"/>
            <ac:picMk id="8" creationId="{62F55192-4C7A-48C4-A0C3-FD45CAF2BC05}"/>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7F20B0-968C-FB48-90C1-B780B75BE883}" type="datetimeFigureOut">
              <a:rPr lang="en-US" smtClean="0"/>
              <a:pPr/>
              <a:t>11/28/2018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B0603A1-580C-A145-BC47-AD2C88AF7724}" type="slidenum">
              <a:rPr lang="en-US" smtClean="0"/>
              <a:pPr/>
              <a:t>‹#›</a:t>
            </a:fld>
            <a:endParaRPr lang="en-US"/>
          </a:p>
        </p:txBody>
      </p:sp>
    </p:spTree>
    <p:extLst>
      <p:ext uri="{BB962C8B-B14F-4D97-AF65-F5344CB8AC3E}">
        <p14:creationId xmlns:p14="http://schemas.microsoft.com/office/powerpoint/2010/main" val="28453694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BD401B-D2CC-9E46-9123-BA72998143F5}" type="datetimeFigureOut">
              <a:rPr lang="en-US" smtClean="0"/>
              <a:pPr/>
              <a:t>11/28/2018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0A31C-BE0A-024A-AE26-381DC989682F}" type="slidenum">
              <a:rPr lang="en-US" smtClean="0"/>
              <a:pPr/>
              <a:t>‹#›</a:t>
            </a:fld>
            <a:endParaRPr lang="en-US"/>
          </a:p>
        </p:txBody>
      </p:sp>
    </p:spTree>
    <p:extLst>
      <p:ext uri="{BB962C8B-B14F-4D97-AF65-F5344CB8AC3E}">
        <p14:creationId xmlns:p14="http://schemas.microsoft.com/office/powerpoint/2010/main" val="26818965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Welcome</a:t>
            </a:r>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1</a:t>
            </a:fld>
            <a:endParaRPr lang="en-US"/>
          </a:p>
        </p:txBody>
      </p:sp>
    </p:spTree>
    <p:extLst>
      <p:ext uri="{BB962C8B-B14F-4D97-AF65-F5344CB8AC3E}">
        <p14:creationId xmlns:p14="http://schemas.microsoft.com/office/powerpoint/2010/main" val="2581550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What is Smile Train?</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Smile Train is an international children’s charity that empowers local medical professional with training, funding and resources to provide free cleft surgery and comprehensive cleft care to children globally.</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B2B0A31C-BE0A-024A-AE26-381DC989682F}" type="slidenum">
              <a:rPr lang="en-US" smtClean="0"/>
              <a:pPr/>
              <a:t>2</a:t>
            </a:fld>
            <a:endParaRPr lang="en-US"/>
          </a:p>
        </p:txBody>
      </p:sp>
    </p:spTree>
    <p:extLst>
      <p:ext uri="{BB962C8B-B14F-4D97-AF65-F5344CB8AC3E}">
        <p14:creationId xmlns:p14="http://schemas.microsoft.com/office/powerpoint/2010/main" val="3549476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What is cleft lip and/or palate?</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 cleft occurs when body parts do not fuse together </a:t>
            </a:r>
            <a:r>
              <a:rPr lang="en-GB" sz="1200" kern="1200" dirty="0">
                <a:solidFill>
                  <a:schemeClr val="tx1"/>
                </a:solidFill>
                <a:effectLst/>
                <a:latin typeface="+mn-lt"/>
                <a:ea typeface="+mn-ea"/>
                <a:cs typeface="+mn-cs"/>
              </a:rPr>
              <a:t>during pregnancy</a:t>
            </a:r>
            <a:r>
              <a:rPr lang="en-US" sz="1200" kern="1200" dirty="0">
                <a:solidFill>
                  <a:schemeClr val="tx1"/>
                </a:solidFill>
                <a:effectLst/>
                <a:latin typeface="+mn-lt"/>
                <a:ea typeface="+mn-ea"/>
                <a:cs typeface="+mn-cs"/>
              </a:rPr>
              <a:t>, resulting in a hole in your lip and/or roof of the mouth. </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unknown what causes a cleft lip and/or palate; however, </a:t>
            </a:r>
            <a:r>
              <a:rPr lang="en-GB" sz="1200" kern="1200" dirty="0">
                <a:solidFill>
                  <a:schemeClr val="tx1"/>
                </a:solidFill>
                <a:effectLst/>
                <a:latin typeface="+mn-lt"/>
                <a:ea typeface="+mn-ea"/>
                <a:cs typeface="+mn-cs"/>
              </a:rPr>
              <a:t>most experts agree that the causes of cleft involve many factors</a:t>
            </a:r>
            <a:r>
              <a:rPr lang="en-US" sz="1200" kern="1200" dirty="0">
                <a:solidFill>
                  <a:schemeClr val="tx1"/>
                </a:solidFill>
                <a:effectLst/>
                <a:latin typeface="+mn-lt"/>
                <a:ea typeface="+mn-ea"/>
                <a:cs typeface="+mn-cs"/>
              </a:rPr>
              <a:t>and may include: l</a:t>
            </a:r>
            <a:r>
              <a:rPr lang="en-GB" sz="1200" kern="1200" dirty="0">
                <a:solidFill>
                  <a:schemeClr val="tx1"/>
                </a:solidFill>
                <a:effectLst/>
                <a:latin typeface="+mn-lt"/>
                <a:ea typeface="+mn-ea"/>
                <a:cs typeface="+mn-cs"/>
              </a:rPr>
              <a:t>ack of nutrition and Vitamin B</a:t>
            </a:r>
            <a:r>
              <a:rPr lang="en-US" sz="1200" kern="1200" dirty="0">
                <a:solidFill>
                  <a:schemeClr val="tx1"/>
                </a:solidFill>
                <a:effectLst/>
                <a:latin typeface="+mn-lt"/>
                <a:ea typeface="+mn-ea"/>
                <a:cs typeface="+mn-cs"/>
              </a:rPr>
              <a:t>, genes inherited from a child’s parents, etc.</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3</a:t>
            </a:fld>
            <a:endParaRPr lang="en-US"/>
          </a:p>
        </p:txBody>
      </p:sp>
    </p:spTree>
    <p:extLst>
      <p:ext uri="{BB962C8B-B14F-4D97-AF65-F5344CB8AC3E}">
        <p14:creationId xmlns:p14="http://schemas.microsoft.com/office/powerpoint/2010/main" val="16686185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Living with cleft lip and/or palate</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Globally, 1 in every 700 babies are born with a cleft lip/and or palate and 200,000+ babies are born with clefts every year globally.</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Children with clefts often have difficulty eating, breathing, speaking and ultimately thriving.</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Unfortunately, many families around the world do not have access to free cleft care and cannot afford the cost of cleft surgery.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4</a:t>
            </a:fld>
            <a:endParaRPr lang="en-US"/>
          </a:p>
        </p:txBody>
      </p:sp>
    </p:spTree>
    <p:extLst>
      <p:ext uri="{BB962C8B-B14F-4D97-AF65-F5344CB8AC3E}">
        <p14:creationId xmlns:p14="http://schemas.microsoft.com/office/powerpoint/2010/main" val="427247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How Smile Train help</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funding that Smile Train provides to its local medical professionals, allows our partners to work year round in their own communities to</a:t>
            </a:r>
            <a:r>
              <a:rPr lang="en-GB" sz="1200" kern="1200" dirty="0">
                <a:solidFill>
                  <a:schemeClr val="tx1"/>
                </a:solidFill>
                <a:effectLst/>
                <a:latin typeface="+mn-lt"/>
                <a:ea typeface="+mn-ea"/>
                <a:cs typeface="+mn-cs"/>
              </a:rPr>
              <a:t> provide free cleft surgery and comprehensive cleft care to children globally</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endParaRPr lang="en-GB" dirty="0"/>
          </a:p>
          <a:p>
            <a:r>
              <a:rPr lang="en-US" sz="1200" kern="1200" dirty="0">
                <a:solidFill>
                  <a:schemeClr val="tx1"/>
                </a:solidFill>
                <a:effectLst/>
                <a:latin typeface="+mn-lt"/>
                <a:ea typeface="+mn-ea"/>
                <a:cs typeface="+mn-cs"/>
              </a:rPr>
              <a:t>Cleft surgery can take as little as 45 minutes and can cost as little as £150. Surgery has come a long way and today the procedure is safe and the transformation is immediate.</a:t>
            </a:r>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5</a:t>
            </a:fld>
            <a:endParaRPr lang="en-US"/>
          </a:p>
        </p:txBody>
      </p:sp>
    </p:spTree>
    <p:extLst>
      <p:ext uri="{BB962C8B-B14F-4D97-AF65-F5344CB8AC3E}">
        <p14:creationId xmlns:p14="http://schemas.microsoft.com/office/powerpoint/2010/main" val="3729743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Smile Train and further care</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After cleft surgery, children often need further care, known as comprehensive cleft care which includes dental and orthodontic treatment, psychosocial services, and speech therapy. Smile Train currently supports comprehensive cleft care programmes in more than 25 countries.</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Smile Train also provides funding to local partner hospitals, so that they can purchase medical equipment. This allows more cleft patients to receive safe surgery.</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they help to educate the public by raising awareness about the issue of cleft, as well as launching outreach programmes to help children with cleft in remote areas. This is done through the use of radio, newspapers, fliers and much more.</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6</a:t>
            </a:fld>
            <a:endParaRPr lang="en-US"/>
          </a:p>
        </p:txBody>
      </p:sp>
    </p:spTree>
    <p:extLst>
      <p:ext uri="{BB962C8B-B14F-4D97-AF65-F5344CB8AC3E}">
        <p14:creationId xmlns:p14="http://schemas.microsoft.com/office/powerpoint/2010/main" val="1107856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How supporting Smile Train helps</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Donations to Smile Train help to provide funding for training and resources to local hospitals around the world so that they can provide free cleft surgery and </a:t>
            </a:r>
            <a:r>
              <a:rPr lang="en-GB" sz="1200" kern="1200" dirty="0">
                <a:solidFill>
                  <a:schemeClr val="tx1"/>
                </a:solidFill>
                <a:effectLst/>
                <a:latin typeface="+mn-lt"/>
                <a:ea typeface="+mn-ea"/>
                <a:cs typeface="+mn-cs"/>
              </a:rPr>
              <a:t>comprehensive cleft care to children in need</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By supporting Smile Train, you are helping more than 2,100 cleft medical professionals and more than 1,100 hospitals around the world provide free cleft treatment to those in need.</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7</a:t>
            </a:fld>
            <a:endParaRPr lang="en-US"/>
          </a:p>
        </p:txBody>
      </p:sp>
    </p:spTree>
    <p:extLst>
      <p:ext uri="{BB962C8B-B14F-4D97-AF65-F5344CB8AC3E}">
        <p14:creationId xmlns:p14="http://schemas.microsoft.com/office/powerpoint/2010/main" val="14110874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a:solidFill>
                  <a:schemeClr val="tx1"/>
                </a:solidFill>
                <a:effectLst/>
                <a:latin typeface="+mn-lt"/>
                <a:ea typeface="+mn-ea"/>
                <a:cs typeface="+mn-cs"/>
              </a:rPr>
              <a:t>Thank you for helping to change the world one smile at a time!</a:t>
            </a:r>
            <a:endParaRPr lang="en-GB" dirty="0"/>
          </a:p>
        </p:txBody>
      </p:sp>
      <p:sp>
        <p:nvSpPr>
          <p:cNvPr id="4" name="Slide Number Placeholder 3"/>
          <p:cNvSpPr>
            <a:spLocks noGrp="1"/>
          </p:cNvSpPr>
          <p:nvPr>
            <p:ph type="sldNum" sz="quarter" idx="5"/>
          </p:nvPr>
        </p:nvSpPr>
        <p:spPr/>
        <p:txBody>
          <a:bodyPr/>
          <a:lstStyle/>
          <a:p>
            <a:fld id="{B2B0A31C-BE0A-024A-AE26-381DC989682F}" type="slidenum">
              <a:rPr lang="en-US" smtClean="0"/>
              <a:pPr/>
              <a:t>8</a:t>
            </a:fld>
            <a:endParaRPr lang="en-US"/>
          </a:p>
        </p:txBody>
      </p:sp>
    </p:spTree>
    <p:extLst>
      <p:ext uri="{BB962C8B-B14F-4D97-AF65-F5344CB8AC3E}">
        <p14:creationId xmlns:p14="http://schemas.microsoft.com/office/powerpoint/2010/main" val="3510126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68025" y="1803625"/>
            <a:ext cx="6084089" cy="768908"/>
          </a:xfrm>
        </p:spPr>
        <p:txBody>
          <a:bodyPr>
            <a:normAutofit/>
          </a:bodyPr>
          <a:lstStyle>
            <a:lvl1pPr algn="l">
              <a:defRPr sz="2400" cap="all">
                <a:solidFill>
                  <a:srgbClr val="FFFFFF"/>
                </a:solidFill>
              </a:defRPr>
            </a:lvl1pPr>
          </a:lstStyle>
          <a:p>
            <a:r>
              <a:rPr lang="en-US" dirty="0"/>
              <a:t>Click to edit Master title style</a:t>
            </a:r>
          </a:p>
        </p:txBody>
      </p:sp>
      <p:sp>
        <p:nvSpPr>
          <p:cNvPr id="4" name="Date Placeholder 3"/>
          <p:cNvSpPr>
            <a:spLocks noGrp="1"/>
          </p:cNvSpPr>
          <p:nvPr>
            <p:ph type="dt" sz="half" idx="10"/>
          </p:nvPr>
        </p:nvSpPr>
        <p:spPr>
          <a:xfrm>
            <a:off x="2694407" y="2617098"/>
            <a:ext cx="2133600" cy="273844"/>
          </a:xfrm>
        </p:spPr>
        <p:txBody>
          <a:bodyPr anchor="t"/>
          <a:lstStyle>
            <a:lvl1pPr>
              <a:defRPr>
                <a:solidFill>
                  <a:srgbClr val="FFFFFF"/>
                </a:solidFill>
              </a:defRPr>
            </a:lvl1pPr>
          </a:lstStyle>
          <a:p>
            <a:fld id="{1944B81A-73CD-8C44-9D84-8CF6F88D5F29}" type="datetime1">
              <a:rPr lang="en-US" smtClean="0"/>
              <a:pPr/>
              <a:t>11/28/2018</a:t>
            </a:fld>
            <a:endParaRPr lang="en-US"/>
          </a:p>
        </p:txBody>
      </p:sp>
      <p:pic>
        <p:nvPicPr>
          <p:cNvPr id="6" name="Picture 5"/>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5263" y="1323827"/>
            <a:ext cx="2652762" cy="154842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8100" y="-26070"/>
            <a:ext cx="9212754" cy="5194970"/>
          </a:xfrm>
          <a:prstGeom prst="rect">
            <a:avLst/>
          </a:prstGeom>
        </p:spPr>
      </p:pic>
      <p:sp useBgFill="1">
        <p:nvSpPr>
          <p:cNvPr id="12" name="Picture Placeholder 11"/>
          <p:cNvSpPr>
            <a:spLocks noGrp="1"/>
          </p:cNvSpPr>
          <p:nvPr>
            <p:ph type="pic" sz="quarter" idx="10"/>
          </p:nvPr>
        </p:nvSpPr>
        <p:spPr>
          <a:xfrm>
            <a:off x="307975" y="372454"/>
            <a:ext cx="8528050" cy="4009812"/>
          </a:xfrm>
        </p:spPr>
        <p:txBody>
          <a:bodyPr wrap="none" anchor="t"/>
          <a:lstStyle/>
          <a:p>
            <a:r>
              <a:rPr lang="en-US"/>
              <a:t>Drag picture to placeholder or click icon to add</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5400" y="-44591"/>
            <a:ext cx="9223078" cy="5200791"/>
          </a:xfrm>
          <a:prstGeom prst="rect">
            <a:avLst/>
          </a:prstGeom>
        </p:spPr>
      </p:pic>
      <p:sp useBgFill="1">
        <p:nvSpPr>
          <p:cNvPr id="12" name="Picture Placeholder 11"/>
          <p:cNvSpPr>
            <a:spLocks noGrp="1"/>
          </p:cNvSpPr>
          <p:nvPr>
            <p:ph type="pic" sz="quarter" idx="10"/>
          </p:nvPr>
        </p:nvSpPr>
        <p:spPr>
          <a:xfrm>
            <a:off x="307975" y="372454"/>
            <a:ext cx="8528050" cy="4009812"/>
          </a:xfrm>
        </p:spPr>
        <p:txBody>
          <a:bodyPr wrap="none" anchor="t"/>
          <a:lstStyle/>
          <a:p>
            <a:r>
              <a:rPr lang="en-US"/>
              <a:t>Drag picture to placeholder or click icon to add</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138316"/>
            <a:ext cx="8229600" cy="857250"/>
          </a:xfrm>
        </p:spPr>
        <p:txBody>
          <a:bodyPr/>
          <a:lstStyle>
            <a:lvl1pPr>
              <a:defRPr sz="2400"/>
            </a:lvl1pPr>
          </a:lstStyle>
          <a:p>
            <a:r>
              <a:rPr lang="en-US" dirty="0"/>
              <a:t>Thank You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340" y="1759885"/>
            <a:ext cx="7654152" cy="768908"/>
          </a:xfrm>
        </p:spPr>
        <p:txBody>
          <a:bodyPr>
            <a:normAutofit/>
          </a:bodyPr>
          <a:lstStyle>
            <a:lvl1pPr algn="l">
              <a:defRPr sz="2400">
                <a:solidFill>
                  <a:srgbClr val="FFFFFF"/>
                </a:solidFill>
              </a:defRPr>
            </a:lvl1pPr>
          </a:lstStyle>
          <a:p>
            <a:r>
              <a:rPr lang="en-US"/>
              <a:t>Click to edit Master title style</a:t>
            </a:r>
            <a:endParaRPr lang="en-US" dirty="0"/>
          </a:p>
        </p:txBody>
      </p:sp>
      <p:sp>
        <p:nvSpPr>
          <p:cNvPr id="7" name="Text Placeholder 2"/>
          <p:cNvSpPr>
            <a:spLocks noGrp="1"/>
          </p:cNvSpPr>
          <p:nvPr>
            <p:ph type="body" idx="1"/>
          </p:nvPr>
        </p:nvSpPr>
        <p:spPr>
          <a:xfrm>
            <a:off x="676960" y="877105"/>
            <a:ext cx="7772400" cy="1125140"/>
          </a:xfrm>
        </p:spPr>
        <p:txBody>
          <a:bodyPr anchor="b"/>
          <a:lstStyle>
            <a:lvl1pPr marL="0" indent="0">
              <a:buNone/>
              <a:defRPr sz="2000">
                <a:solidFill>
                  <a:srgbClr val="FFFFFF"/>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5" name="Picture 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217227" y="3862307"/>
            <a:ext cx="1915885" cy="1118309"/>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340" y="1759885"/>
            <a:ext cx="7654152" cy="768908"/>
          </a:xfrm>
        </p:spPr>
        <p:txBody>
          <a:bodyPr>
            <a:normAutofit/>
          </a:bodyPr>
          <a:lstStyle>
            <a:lvl1pPr algn="l">
              <a:defRPr sz="2400">
                <a:solidFill>
                  <a:srgbClr val="FFFFFF"/>
                </a:solidFill>
              </a:defRPr>
            </a:lvl1pPr>
          </a:lstStyle>
          <a:p>
            <a:r>
              <a:rPr lang="en-US"/>
              <a:t>Click to edit Master title style</a:t>
            </a:r>
            <a:endParaRPr lang="en-US" dirty="0"/>
          </a:p>
        </p:txBody>
      </p:sp>
      <p:sp>
        <p:nvSpPr>
          <p:cNvPr id="7" name="Text Placeholder 2"/>
          <p:cNvSpPr>
            <a:spLocks noGrp="1"/>
          </p:cNvSpPr>
          <p:nvPr>
            <p:ph type="body" idx="1"/>
          </p:nvPr>
        </p:nvSpPr>
        <p:spPr>
          <a:xfrm>
            <a:off x="676960" y="877105"/>
            <a:ext cx="7772400" cy="1125140"/>
          </a:xfrm>
        </p:spPr>
        <p:txBody>
          <a:bodyPr anchor="b"/>
          <a:lstStyle>
            <a:lvl1pPr marL="0" indent="0">
              <a:buNone/>
              <a:defRPr sz="2000">
                <a:solidFill>
                  <a:srgbClr val="FFFFFF"/>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pic>
        <p:nvPicPr>
          <p:cNvPr id="3" name="Picture 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217227" y="3862307"/>
            <a:ext cx="1915885" cy="1118309"/>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800" y="-57291"/>
            <a:ext cx="9223078" cy="5200791"/>
          </a:xfrm>
          <a:prstGeom prst="rect">
            <a:avLst/>
          </a:prstGeom>
        </p:spPr>
      </p:pic>
      <p:sp>
        <p:nvSpPr>
          <p:cNvPr id="2" name="Title 1"/>
          <p:cNvSpPr>
            <a:spLocks noGrp="1"/>
          </p:cNvSpPr>
          <p:nvPr>
            <p:ph type="title"/>
          </p:nvPr>
        </p:nvSpPr>
        <p:spPr>
          <a:xfrm>
            <a:off x="457200" y="142800"/>
            <a:ext cx="8229600" cy="227897"/>
          </a:xfrm>
        </p:spPr>
        <p:txBody>
          <a:bodyPr>
            <a:normAutofit/>
          </a:bodyPr>
          <a:lstStyle>
            <a:lvl1pPr algn="l">
              <a:defRPr sz="1200">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767850"/>
            <a:ext cx="8229600" cy="3795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57200" y="4729164"/>
            <a:ext cx="2895600" cy="273844"/>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3493525" y="4729164"/>
            <a:ext cx="2133600" cy="273844"/>
          </a:xfrm>
        </p:spPr>
        <p:txBody>
          <a:bodyPr/>
          <a:lstStyle/>
          <a:p>
            <a:fld id="{E31E3CB6-B9A2-B54A-AE1D-E214BD8CA0B2}" type="slidenum">
              <a:rPr lang="en-US" smtClean="0"/>
              <a:pPr/>
              <a:t>‹#›</a:t>
            </a:fld>
            <a:endParaRPr lang="en-US"/>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3500" y="-57291"/>
            <a:ext cx="9245600" cy="5213491"/>
          </a:xfrm>
          <a:prstGeom prst="rect">
            <a:avLst/>
          </a:prstGeom>
        </p:spPr>
      </p:pic>
      <p:sp>
        <p:nvSpPr>
          <p:cNvPr id="2" name="Title 1"/>
          <p:cNvSpPr>
            <a:spLocks noGrp="1"/>
          </p:cNvSpPr>
          <p:nvPr>
            <p:ph type="title"/>
          </p:nvPr>
        </p:nvSpPr>
        <p:spPr>
          <a:xfrm>
            <a:off x="457200" y="142800"/>
            <a:ext cx="8229600" cy="227897"/>
          </a:xfrm>
        </p:spPr>
        <p:txBody>
          <a:bodyPr>
            <a:normAutofit/>
          </a:bodyPr>
          <a:lstStyle>
            <a:lvl1pPr algn="l">
              <a:defRPr sz="1200">
                <a:solidFill>
                  <a:schemeClr val="accent3"/>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767850"/>
            <a:ext cx="8229600" cy="3795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57200" y="4729164"/>
            <a:ext cx="2895600" cy="273844"/>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3493525" y="4729164"/>
            <a:ext cx="2133600" cy="273844"/>
          </a:xfrm>
        </p:spPr>
        <p:txBody>
          <a:bodyPr/>
          <a:lstStyle/>
          <a:p>
            <a:fld id="{E31E3CB6-B9A2-B54A-AE1D-E214BD8CA0B2}" type="slidenum">
              <a:rPr lang="en-US" smtClean="0"/>
              <a:pPr/>
              <a:t>‹#›</a:t>
            </a:fld>
            <a:endParaRPr lang="en-US"/>
          </a:p>
        </p:txBody>
      </p:sp>
      <p:pic>
        <p:nvPicPr>
          <p:cNvPr id="12" name="Picture 11"/>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800" y="-57291"/>
            <a:ext cx="9223078" cy="5200791"/>
          </a:xfrm>
          <a:prstGeom prst="rect">
            <a:avLst/>
          </a:prstGeom>
        </p:spPr>
      </p:pic>
      <p:sp>
        <p:nvSpPr>
          <p:cNvPr id="2" name="Title 1"/>
          <p:cNvSpPr>
            <a:spLocks noGrp="1"/>
          </p:cNvSpPr>
          <p:nvPr>
            <p:ph type="title"/>
          </p:nvPr>
        </p:nvSpPr>
        <p:spPr>
          <a:xfrm>
            <a:off x="457200" y="142800"/>
            <a:ext cx="8229600" cy="227897"/>
          </a:xfrm>
        </p:spPr>
        <p:txBody>
          <a:bodyPr>
            <a:normAutofit/>
          </a:bodyPr>
          <a:lstStyle>
            <a:lvl1pPr algn="l">
              <a:defRPr sz="1200">
                <a:solidFill>
                  <a:schemeClr val="accent1"/>
                </a:solidFill>
              </a:defRPr>
            </a:lvl1pPr>
          </a:lstStyle>
          <a:p>
            <a:r>
              <a:rPr lang="en-US"/>
              <a:t>Click to edit Master title style</a:t>
            </a:r>
            <a:endParaRPr lang="en-US" dirty="0"/>
          </a:p>
        </p:txBody>
      </p:sp>
      <p:sp>
        <p:nvSpPr>
          <p:cNvPr id="3" name="Content Placeholder 2"/>
          <p:cNvSpPr>
            <a:spLocks noGrp="1"/>
          </p:cNvSpPr>
          <p:nvPr>
            <p:ph idx="1"/>
          </p:nvPr>
        </p:nvSpPr>
        <p:spPr>
          <a:xfrm>
            <a:off x="3493526" y="767850"/>
            <a:ext cx="5193275" cy="3795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457200" y="4729164"/>
            <a:ext cx="2895600" cy="273844"/>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3493525" y="4729164"/>
            <a:ext cx="2133600" cy="273844"/>
          </a:xfrm>
        </p:spPr>
        <p:txBody>
          <a:bodyPr/>
          <a:lstStyle/>
          <a:p>
            <a:fld id="{E31E3CB6-B9A2-B54A-AE1D-E214BD8CA0B2}" type="slidenum">
              <a:rPr lang="en-US" smtClean="0"/>
              <a:pPr/>
              <a:t>‹#›</a:t>
            </a:fld>
            <a:endParaRPr lang="en-US"/>
          </a:p>
        </p:txBody>
      </p:sp>
      <p:sp>
        <p:nvSpPr>
          <p:cNvPr id="11" name="Picture Placeholder 10"/>
          <p:cNvSpPr>
            <a:spLocks noGrp="1"/>
          </p:cNvSpPr>
          <p:nvPr>
            <p:ph type="pic" sz="quarter" idx="13"/>
          </p:nvPr>
        </p:nvSpPr>
        <p:spPr>
          <a:xfrm>
            <a:off x="457200" y="767955"/>
            <a:ext cx="2895600" cy="3795713"/>
          </a:xfrm>
        </p:spPr>
        <p:txBody>
          <a:bodyPr/>
          <a:lstStyle/>
          <a:p>
            <a:r>
              <a:rPr lang="en-US"/>
              <a:t>Drag picture to placeholder or click icon to add</a:t>
            </a:r>
          </a:p>
        </p:txBody>
      </p:sp>
      <p:pic>
        <p:nvPicPr>
          <p:cNvPr id="14" name="Picture 13"/>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3500" y="-57291"/>
            <a:ext cx="9245600" cy="5213491"/>
          </a:xfrm>
          <a:prstGeom prst="rect">
            <a:avLst/>
          </a:prstGeom>
        </p:spPr>
      </p:pic>
      <p:sp>
        <p:nvSpPr>
          <p:cNvPr id="2" name="Title 1"/>
          <p:cNvSpPr>
            <a:spLocks noGrp="1"/>
          </p:cNvSpPr>
          <p:nvPr>
            <p:ph type="title"/>
          </p:nvPr>
        </p:nvSpPr>
        <p:spPr>
          <a:xfrm>
            <a:off x="457200" y="142800"/>
            <a:ext cx="8229600" cy="227897"/>
          </a:xfrm>
        </p:spPr>
        <p:txBody>
          <a:bodyPr>
            <a:normAutofit/>
          </a:bodyPr>
          <a:lstStyle>
            <a:lvl1pPr algn="l">
              <a:defRPr sz="1200">
                <a:solidFill>
                  <a:schemeClr val="accent3"/>
                </a:solidFill>
              </a:defRPr>
            </a:lvl1pPr>
          </a:lstStyle>
          <a:p>
            <a:r>
              <a:rPr lang="en-US"/>
              <a:t>Click to edit Master title style</a:t>
            </a:r>
            <a:endParaRPr lang="en-US" dirty="0"/>
          </a:p>
        </p:txBody>
      </p:sp>
      <p:sp>
        <p:nvSpPr>
          <p:cNvPr id="5" name="Footer Placeholder 4"/>
          <p:cNvSpPr>
            <a:spLocks noGrp="1"/>
          </p:cNvSpPr>
          <p:nvPr>
            <p:ph type="ftr" sz="quarter" idx="11"/>
          </p:nvPr>
        </p:nvSpPr>
        <p:spPr>
          <a:xfrm>
            <a:off x="457200" y="4729164"/>
            <a:ext cx="2895600" cy="273844"/>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3493525" y="4729164"/>
            <a:ext cx="2133600" cy="273844"/>
          </a:xfrm>
        </p:spPr>
        <p:txBody>
          <a:bodyPr/>
          <a:lstStyle/>
          <a:p>
            <a:fld id="{E31E3CB6-B9A2-B54A-AE1D-E214BD8CA0B2}" type="slidenum">
              <a:rPr lang="en-US" smtClean="0"/>
              <a:pPr/>
              <a:t>‹#›</a:t>
            </a:fld>
            <a:endParaRPr lang="en-US"/>
          </a:p>
        </p:txBody>
      </p:sp>
      <p:sp>
        <p:nvSpPr>
          <p:cNvPr id="10" name="Content Placeholder 2"/>
          <p:cNvSpPr>
            <a:spLocks noGrp="1"/>
          </p:cNvSpPr>
          <p:nvPr>
            <p:ph idx="1"/>
          </p:nvPr>
        </p:nvSpPr>
        <p:spPr>
          <a:xfrm>
            <a:off x="3493526" y="767850"/>
            <a:ext cx="5193275" cy="37955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10"/>
          <p:cNvSpPr>
            <a:spLocks noGrp="1"/>
          </p:cNvSpPr>
          <p:nvPr>
            <p:ph type="pic" sz="quarter" idx="13"/>
          </p:nvPr>
        </p:nvSpPr>
        <p:spPr>
          <a:xfrm>
            <a:off x="457200" y="767955"/>
            <a:ext cx="2895600" cy="3795713"/>
          </a:xfrm>
        </p:spPr>
        <p:txBody>
          <a:bodyPr anchor="t"/>
          <a:lstStyle/>
          <a:p>
            <a:r>
              <a:rPr lang="en-US"/>
              <a:t>Drag picture to placeholder or click icon to add</a:t>
            </a:r>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800" y="-57291"/>
            <a:ext cx="9223078" cy="5200791"/>
          </a:xfrm>
          <a:prstGeom prst="rect">
            <a:avLst/>
          </a:prstGeom>
        </p:spPr>
      </p:pic>
      <p:sp>
        <p:nvSpPr>
          <p:cNvPr id="2" name="Title 1"/>
          <p:cNvSpPr>
            <a:spLocks noGrp="1"/>
          </p:cNvSpPr>
          <p:nvPr>
            <p:ph type="title"/>
          </p:nvPr>
        </p:nvSpPr>
        <p:spPr>
          <a:xfrm>
            <a:off x="457200" y="142800"/>
            <a:ext cx="8229600" cy="227897"/>
          </a:xfrm>
        </p:spPr>
        <p:txBody>
          <a:bodyPr>
            <a:normAutofit/>
          </a:bodyPr>
          <a:lstStyle>
            <a:lvl1pPr algn="l">
              <a:defRPr sz="1200">
                <a:solidFill>
                  <a:schemeClr val="accent1"/>
                </a:solidFill>
              </a:defRPr>
            </a:lvl1pPr>
          </a:lstStyle>
          <a:p>
            <a:r>
              <a:rPr lang="en-US"/>
              <a:t>Click to edit Master title style</a:t>
            </a:r>
            <a:endParaRPr lang="en-US" dirty="0"/>
          </a:p>
        </p:txBody>
      </p:sp>
      <p:sp>
        <p:nvSpPr>
          <p:cNvPr id="5" name="Footer Placeholder 4"/>
          <p:cNvSpPr>
            <a:spLocks noGrp="1"/>
          </p:cNvSpPr>
          <p:nvPr>
            <p:ph type="ftr" sz="quarter" idx="11"/>
          </p:nvPr>
        </p:nvSpPr>
        <p:spPr>
          <a:xfrm>
            <a:off x="457200" y="4729164"/>
            <a:ext cx="2895600" cy="273844"/>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3493525" y="4729164"/>
            <a:ext cx="2133600" cy="273844"/>
          </a:xfrm>
        </p:spPr>
        <p:txBody>
          <a:bodyPr/>
          <a:lstStyle/>
          <a:p>
            <a:fld id="{E31E3CB6-B9A2-B54A-AE1D-E214BD8CA0B2}" type="slidenum">
              <a:rPr lang="en-US" smtClean="0"/>
              <a:pPr/>
              <a:t>‹#›</a:t>
            </a:fld>
            <a:endParaRPr lang="en-US"/>
          </a:p>
        </p:txBody>
      </p:sp>
      <p:sp>
        <p:nvSpPr>
          <p:cNvPr id="14" name="Chart Placeholder 13"/>
          <p:cNvSpPr>
            <a:spLocks noGrp="1"/>
          </p:cNvSpPr>
          <p:nvPr>
            <p:ph type="chart" sz="quarter" idx="13"/>
          </p:nvPr>
        </p:nvSpPr>
        <p:spPr>
          <a:xfrm>
            <a:off x="457200" y="835819"/>
            <a:ext cx="8229600" cy="3625454"/>
          </a:xfrm>
        </p:spPr>
        <p:txBody>
          <a:bodyPr/>
          <a:lstStyle/>
          <a:p>
            <a:r>
              <a:rPr lang="en-US"/>
              <a:t>Click icon to add chart</a:t>
            </a:r>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3500" y="-57291"/>
            <a:ext cx="9245600" cy="5213491"/>
          </a:xfrm>
          <a:prstGeom prst="rect">
            <a:avLst/>
          </a:prstGeom>
        </p:spPr>
      </p:pic>
      <p:sp>
        <p:nvSpPr>
          <p:cNvPr id="2" name="Title 1"/>
          <p:cNvSpPr>
            <a:spLocks noGrp="1"/>
          </p:cNvSpPr>
          <p:nvPr>
            <p:ph type="title"/>
          </p:nvPr>
        </p:nvSpPr>
        <p:spPr>
          <a:xfrm>
            <a:off x="457200" y="142800"/>
            <a:ext cx="8229600" cy="227897"/>
          </a:xfrm>
        </p:spPr>
        <p:txBody>
          <a:bodyPr>
            <a:normAutofit/>
          </a:bodyPr>
          <a:lstStyle>
            <a:lvl1pPr algn="l">
              <a:defRPr sz="1200">
                <a:solidFill>
                  <a:schemeClr val="accent3"/>
                </a:solidFill>
              </a:defRPr>
            </a:lvl1pPr>
          </a:lstStyle>
          <a:p>
            <a:r>
              <a:rPr lang="en-US"/>
              <a:t>Click to edit Master title style</a:t>
            </a:r>
            <a:endParaRPr lang="en-US" dirty="0"/>
          </a:p>
        </p:txBody>
      </p:sp>
      <p:sp>
        <p:nvSpPr>
          <p:cNvPr id="5" name="Footer Placeholder 4"/>
          <p:cNvSpPr>
            <a:spLocks noGrp="1"/>
          </p:cNvSpPr>
          <p:nvPr>
            <p:ph type="ftr" sz="quarter" idx="11"/>
          </p:nvPr>
        </p:nvSpPr>
        <p:spPr>
          <a:xfrm>
            <a:off x="457200" y="4729164"/>
            <a:ext cx="2895600" cy="273844"/>
          </a:xfrm>
        </p:spPr>
        <p:txBody>
          <a:bodyPr/>
          <a:lstStyle>
            <a:lvl1pPr algn="l">
              <a:defRPr/>
            </a:lvl1pPr>
          </a:lstStyle>
          <a:p>
            <a:endParaRPr lang="en-US"/>
          </a:p>
        </p:txBody>
      </p:sp>
      <p:sp>
        <p:nvSpPr>
          <p:cNvPr id="6" name="Slide Number Placeholder 5"/>
          <p:cNvSpPr>
            <a:spLocks noGrp="1"/>
          </p:cNvSpPr>
          <p:nvPr>
            <p:ph type="sldNum" sz="quarter" idx="12"/>
          </p:nvPr>
        </p:nvSpPr>
        <p:spPr>
          <a:xfrm>
            <a:off x="3493525" y="4729164"/>
            <a:ext cx="2133600" cy="273844"/>
          </a:xfrm>
        </p:spPr>
        <p:txBody>
          <a:bodyPr/>
          <a:lstStyle/>
          <a:p>
            <a:fld id="{E31E3CB6-B9A2-B54A-AE1D-E214BD8CA0B2}" type="slidenum">
              <a:rPr lang="en-US" smtClean="0"/>
              <a:pPr/>
              <a:t>‹#›</a:t>
            </a:fld>
            <a:endParaRPr lang="en-US"/>
          </a:p>
        </p:txBody>
      </p:sp>
      <p:sp>
        <p:nvSpPr>
          <p:cNvPr id="12" name="Chart Placeholder 13"/>
          <p:cNvSpPr>
            <a:spLocks noGrp="1"/>
          </p:cNvSpPr>
          <p:nvPr>
            <p:ph type="chart" sz="quarter" idx="13"/>
          </p:nvPr>
        </p:nvSpPr>
        <p:spPr>
          <a:xfrm>
            <a:off x="457200" y="835819"/>
            <a:ext cx="8229600" cy="3625454"/>
          </a:xfrm>
        </p:spPr>
        <p:txBody>
          <a:bodyPr/>
          <a:lstStyle/>
          <a:p>
            <a:r>
              <a:rPr lang="en-US"/>
              <a:t>Click icon to add chart</a:t>
            </a:r>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204200" y="4464455"/>
            <a:ext cx="927100" cy="54115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latin typeface="+mj-lt"/>
                <a:cs typeface="Times New Roman (Body)"/>
              </a:defRPr>
            </a:lvl1pPr>
          </a:lstStyle>
          <a:p>
            <a:fld id="{CF0508F9-ABD5-8E4E-9509-DE79ABBDE5E0}" type="datetime1">
              <a:rPr lang="en-US" smtClean="0"/>
              <a:pPr/>
              <a:t>11/28/2018</a:t>
            </a:fld>
            <a:endParaRPr lang="en-US" dirty="0"/>
          </a:p>
        </p:txBody>
      </p:sp>
      <p:sp>
        <p:nvSpPr>
          <p:cNvPr id="5" name="Footer Placeholder 4"/>
          <p:cNvSpPr>
            <a:spLocks noGrp="1"/>
          </p:cNvSpPr>
          <p:nvPr>
            <p:ph type="ftr" sz="quarter" idx="3"/>
          </p:nvPr>
        </p:nvSpPr>
        <p:spPr>
          <a:xfrm>
            <a:off x="5791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493525" y="4767264"/>
            <a:ext cx="2133600" cy="273844"/>
          </a:xfrm>
          <a:prstGeom prst="rect">
            <a:avLst/>
          </a:prstGeom>
        </p:spPr>
        <p:txBody>
          <a:bodyPr vert="horz" lIns="91440" tIns="45720" rIns="91440" bIns="45720" rtlCol="0" anchor="ctr"/>
          <a:lstStyle>
            <a:lvl1pPr algn="ctr">
              <a:defRPr sz="800">
                <a:solidFill>
                  <a:schemeClr val="tx1">
                    <a:tint val="75000"/>
                  </a:schemeClr>
                </a:solidFill>
              </a:defRPr>
            </a:lvl1pPr>
          </a:lstStyle>
          <a:p>
            <a:fld id="{E31E3CB6-B9A2-B54A-AE1D-E214BD8CA0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2" r:id="rId5"/>
    <p:sldLayoutId id="2147483665" r:id="rId6"/>
    <p:sldLayoutId id="2147483666" r:id="rId7"/>
    <p:sldLayoutId id="2147483667" r:id="rId8"/>
    <p:sldLayoutId id="2147483668" r:id="rId9"/>
    <p:sldLayoutId id="2147483663" r:id="rId10"/>
    <p:sldLayoutId id="2147483664" r:id="rId11"/>
    <p:sldLayoutId id="2147483669" r:id="rId12"/>
  </p:sldLayoutIdLst>
  <p:hf hdr="0" ftr="0"/>
  <p:txStyles>
    <p:titleStyle>
      <a:lvl1pPr algn="ctr" defTabSz="457189" rtl="0" eaLnBrk="1" latinLnBrk="0" hangingPunct="1">
        <a:spcBef>
          <a:spcPct val="0"/>
        </a:spcBef>
        <a:buNone/>
        <a:defRPr sz="3600" kern="1200">
          <a:solidFill>
            <a:schemeClr val="tx1"/>
          </a:solidFill>
          <a:latin typeface="Arial Black"/>
          <a:ea typeface="+mj-ea"/>
          <a:cs typeface="Arial Black"/>
        </a:defRPr>
      </a:lvl1pPr>
    </p:titleStyle>
    <p:bodyStyle>
      <a:lvl1pPr marL="342891" indent="-342891" algn="l" defTabSz="457189" rtl="0" eaLnBrk="1" latinLnBrk="0" hangingPunct="1">
        <a:spcBef>
          <a:spcPct val="20000"/>
        </a:spcBef>
        <a:buFont typeface="Arial"/>
        <a:buNone/>
        <a:defRPr sz="1800" kern="1200">
          <a:solidFill>
            <a:schemeClr val="tx1"/>
          </a:solidFill>
          <a:latin typeface="Arial"/>
          <a:ea typeface="+mn-ea"/>
          <a:cs typeface="Arial"/>
        </a:defRPr>
      </a:lvl1pPr>
      <a:lvl2pPr marL="742932" indent="-285744" algn="l" defTabSz="457189" rtl="0" eaLnBrk="1" latinLnBrk="0" hangingPunct="1">
        <a:spcBef>
          <a:spcPct val="20000"/>
        </a:spcBef>
        <a:buFont typeface="Arial"/>
        <a:buChar char="–"/>
        <a:defRPr sz="1800" kern="1200">
          <a:solidFill>
            <a:schemeClr val="tx1"/>
          </a:solidFill>
          <a:latin typeface="Arial"/>
          <a:ea typeface="+mn-ea"/>
          <a:cs typeface="Arial"/>
        </a:defRPr>
      </a:lvl2pPr>
      <a:lvl3pPr marL="1142971" indent="-228594" algn="l" defTabSz="457189" rtl="0" eaLnBrk="1" latinLnBrk="0" hangingPunct="1">
        <a:spcBef>
          <a:spcPct val="20000"/>
        </a:spcBef>
        <a:buFont typeface="Arial"/>
        <a:buChar char="•"/>
        <a:defRPr sz="1800" kern="1200">
          <a:solidFill>
            <a:schemeClr val="tx1"/>
          </a:solidFill>
          <a:latin typeface="Arial"/>
          <a:ea typeface="+mn-ea"/>
          <a:cs typeface="Arial"/>
        </a:defRPr>
      </a:lvl3pPr>
      <a:lvl4pPr marL="1600160" indent="-228594" algn="l" defTabSz="457189" rtl="0" eaLnBrk="1" latinLnBrk="0" hangingPunct="1">
        <a:spcBef>
          <a:spcPct val="20000"/>
        </a:spcBef>
        <a:buFont typeface="Arial"/>
        <a:buChar char="–"/>
        <a:defRPr sz="1800" kern="1200">
          <a:solidFill>
            <a:schemeClr val="tx1"/>
          </a:solidFill>
          <a:latin typeface="Arial"/>
          <a:ea typeface="+mn-ea"/>
          <a:cs typeface="Arial"/>
        </a:defRPr>
      </a:lvl4pPr>
      <a:lvl5pPr marL="2057349" indent="-228594" algn="l" defTabSz="457189" rtl="0" eaLnBrk="1" latinLnBrk="0" hangingPunct="1">
        <a:spcBef>
          <a:spcPct val="20000"/>
        </a:spcBef>
        <a:buFont typeface="Arial"/>
        <a:buChar char="»"/>
        <a:defRPr sz="1800" kern="1200">
          <a:solidFill>
            <a:schemeClr val="tx1"/>
          </a:solidFill>
          <a:latin typeface="Arial"/>
          <a:ea typeface="+mn-ea"/>
          <a:cs typeface="Arial"/>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9764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What is are Smile Train?</a:t>
            </a:r>
          </a:p>
        </p:txBody>
      </p:sp>
      <p:sp>
        <p:nvSpPr>
          <p:cNvPr id="3" name="Text Placeholder 2"/>
          <p:cNvSpPr>
            <a:spLocks noGrp="1"/>
          </p:cNvSpPr>
          <p:nvPr>
            <p:ph idx="1"/>
          </p:nvPr>
        </p:nvSpPr>
        <p:spPr/>
        <p:txBody>
          <a:bodyPr anchor="ctr">
            <a:normAutofit/>
          </a:bodyPr>
          <a:lstStyle/>
          <a:p>
            <a:pPr>
              <a:lnSpc>
                <a:spcPct val="150000"/>
              </a:lnSpc>
            </a:pPr>
            <a:r>
              <a:rPr lang="en-US" dirty="0"/>
              <a:t>	Smile Train is an international children’s charity that empowers local medical professional with training, funding and resources to provide free cleft surgery and comprehensive cleft care to children globally.</a:t>
            </a:r>
            <a:endParaRPr lang="en-GB" dirty="0"/>
          </a:p>
        </p:txBody>
      </p:sp>
      <p:pic>
        <p:nvPicPr>
          <p:cNvPr id="6" name="Picture Placeholder 5">
            <a:extLst>
              <a:ext uri="{FF2B5EF4-FFF2-40B4-BE49-F238E27FC236}">
                <a16:creationId xmlns:a16="http://schemas.microsoft.com/office/drawing/2014/main" id="{5F087283-45C5-4132-A55E-FC4326D28698}"/>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8186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CC3251-D147-4596-8F8E-141ED5A25DCE}"/>
              </a:ext>
            </a:extLst>
          </p:cNvPr>
          <p:cNvSpPr>
            <a:spLocks noGrp="1"/>
          </p:cNvSpPr>
          <p:nvPr>
            <p:ph type="title"/>
          </p:nvPr>
        </p:nvSpPr>
        <p:spPr/>
        <p:txBody>
          <a:bodyPr>
            <a:noAutofit/>
          </a:bodyPr>
          <a:lstStyle/>
          <a:p>
            <a:r>
              <a:rPr lang="en-US" sz="2000" dirty="0"/>
              <a:t>What is cleft lip and/or palate?</a:t>
            </a:r>
            <a:endParaRPr lang="en-GB" sz="2000" dirty="0"/>
          </a:p>
        </p:txBody>
      </p:sp>
      <p:sp>
        <p:nvSpPr>
          <p:cNvPr id="6" name="Content Placeholder 5">
            <a:extLst>
              <a:ext uri="{FF2B5EF4-FFF2-40B4-BE49-F238E27FC236}">
                <a16:creationId xmlns:a16="http://schemas.microsoft.com/office/drawing/2014/main" id="{51623A42-F889-4B5D-99B2-BF76D29C9862}"/>
              </a:ext>
            </a:extLst>
          </p:cNvPr>
          <p:cNvSpPr>
            <a:spLocks noGrp="1"/>
          </p:cNvSpPr>
          <p:nvPr>
            <p:ph idx="1"/>
          </p:nvPr>
        </p:nvSpPr>
        <p:spPr/>
        <p:txBody>
          <a:bodyPr anchor="ctr">
            <a:normAutofit fontScale="92500" lnSpcReduction="20000"/>
          </a:bodyPr>
          <a:lstStyle/>
          <a:p>
            <a:pPr marL="352425" indent="-260350">
              <a:lnSpc>
                <a:spcPct val="150000"/>
              </a:lnSpc>
              <a:buFont typeface="Arial" panose="020B0604020202020204" pitchFamily="34" charset="0"/>
              <a:buChar char="•"/>
            </a:pPr>
            <a:r>
              <a:rPr lang="en-US" dirty="0"/>
              <a:t>A cleft lip and/or palate happens early during pregnancy and develops when body parts do not fuse together properly.</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This results in a hole in your lip and/or roof of the mouth</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It is unknown what causes cleft lip and/or palate, but experts agree that cause of cleft involves many factors</a:t>
            </a:r>
          </a:p>
        </p:txBody>
      </p:sp>
      <p:pic>
        <p:nvPicPr>
          <p:cNvPr id="3" name="Picture Placeholder 2">
            <a:extLst>
              <a:ext uri="{FF2B5EF4-FFF2-40B4-BE49-F238E27FC236}">
                <a16:creationId xmlns:a16="http://schemas.microsoft.com/office/drawing/2014/main" id="{8CB1C048-9170-480B-8C8D-51D4122507F4}"/>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a:stretch/>
        </p:blipFill>
        <p:spPr>
          <a:xfrm>
            <a:off x="457200" y="767955"/>
            <a:ext cx="2895600" cy="3795713"/>
          </a:xfrm>
        </p:spPr>
      </p:pic>
    </p:spTree>
    <p:extLst>
      <p:ext uri="{BB962C8B-B14F-4D97-AF65-F5344CB8AC3E}">
        <p14:creationId xmlns:p14="http://schemas.microsoft.com/office/powerpoint/2010/main" val="2213085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CC3251-D147-4596-8F8E-141ED5A25DCE}"/>
              </a:ext>
            </a:extLst>
          </p:cNvPr>
          <p:cNvSpPr>
            <a:spLocks noGrp="1"/>
          </p:cNvSpPr>
          <p:nvPr>
            <p:ph type="title"/>
          </p:nvPr>
        </p:nvSpPr>
        <p:spPr/>
        <p:txBody>
          <a:bodyPr>
            <a:noAutofit/>
          </a:bodyPr>
          <a:lstStyle/>
          <a:p>
            <a:r>
              <a:rPr lang="en-US" sz="2000" dirty="0"/>
              <a:t>Living with cleft lip and/or palate</a:t>
            </a:r>
            <a:endParaRPr lang="en-GB" sz="2000" dirty="0"/>
          </a:p>
        </p:txBody>
      </p:sp>
      <p:sp>
        <p:nvSpPr>
          <p:cNvPr id="6" name="Content Placeholder 5">
            <a:extLst>
              <a:ext uri="{FF2B5EF4-FFF2-40B4-BE49-F238E27FC236}">
                <a16:creationId xmlns:a16="http://schemas.microsoft.com/office/drawing/2014/main" id="{51623A42-F889-4B5D-99B2-BF76D29C9862}"/>
              </a:ext>
            </a:extLst>
          </p:cNvPr>
          <p:cNvSpPr>
            <a:spLocks noGrp="1"/>
          </p:cNvSpPr>
          <p:nvPr>
            <p:ph idx="1"/>
          </p:nvPr>
        </p:nvSpPr>
        <p:spPr/>
        <p:txBody>
          <a:bodyPr anchor="ctr">
            <a:normAutofit fontScale="92500"/>
          </a:bodyPr>
          <a:lstStyle/>
          <a:p>
            <a:pPr marL="352425" indent="-260350">
              <a:lnSpc>
                <a:spcPct val="150000"/>
              </a:lnSpc>
              <a:buFont typeface="Arial" panose="020B0604020202020204" pitchFamily="34" charset="0"/>
              <a:buChar char="•"/>
            </a:pPr>
            <a:r>
              <a:rPr lang="en-US" dirty="0"/>
              <a:t>Globally, 1 in every 700 babies are born with a cleft lip and/or palate</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Children with clefts often have difficulty eating, breathing, speaking and ultimately thriving</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Many families around the world do not have access to free cleft care and cannot afford the cost of cleft surgery</a:t>
            </a:r>
          </a:p>
        </p:txBody>
      </p:sp>
      <p:pic>
        <p:nvPicPr>
          <p:cNvPr id="3" name="Picture Placeholder 2">
            <a:extLst>
              <a:ext uri="{FF2B5EF4-FFF2-40B4-BE49-F238E27FC236}">
                <a16:creationId xmlns:a16="http://schemas.microsoft.com/office/drawing/2014/main" id="{7026EF63-6817-42F1-9C82-D6F2C8A58E80}"/>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a:stretch/>
        </p:blipFill>
        <p:spPr>
          <a:xfrm>
            <a:off x="457200" y="767955"/>
            <a:ext cx="2895600" cy="3795713"/>
          </a:xfrm>
        </p:spPr>
      </p:pic>
    </p:spTree>
    <p:extLst>
      <p:ext uri="{BB962C8B-B14F-4D97-AF65-F5344CB8AC3E}">
        <p14:creationId xmlns:p14="http://schemas.microsoft.com/office/powerpoint/2010/main" val="94992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CC3251-D147-4596-8F8E-141ED5A25DCE}"/>
              </a:ext>
            </a:extLst>
          </p:cNvPr>
          <p:cNvSpPr>
            <a:spLocks noGrp="1"/>
          </p:cNvSpPr>
          <p:nvPr>
            <p:ph type="title"/>
          </p:nvPr>
        </p:nvSpPr>
        <p:spPr/>
        <p:txBody>
          <a:bodyPr>
            <a:noAutofit/>
          </a:bodyPr>
          <a:lstStyle/>
          <a:p>
            <a:r>
              <a:rPr lang="en-US" sz="2000" dirty="0"/>
              <a:t>How Smile Train help</a:t>
            </a:r>
            <a:endParaRPr lang="en-GB" sz="2000" dirty="0"/>
          </a:p>
        </p:txBody>
      </p:sp>
      <p:sp>
        <p:nvSpPr>
          <p:cNvPr id="6" name="Content Placeholder 5">
            <a:extLst>
              <a:ext uri="{FF2B5EF4-FFF2-40B4-BE49-F238E27FC236}">
                <a16:creationId xmlns:a16="http://schemas.microsoft.com/office/drawing/2014/main" id="{51623A42-F889-4B5D-99B2-BF76D29C9862}"/>
              </a:ext>
            </a:extLst>
          </p:cNvPr>
          <p:cNvSpPr>
            <a:spLocks noGrp="1"/>
          </p:cNvSpPr>
          <p:nvPr>
            <p:ph idx="1"/>
          </p:nvPr>
        </p:nvSpPr>
        <p:spPr/>
        <p:txBody>
          <a:bodyPr anchor="ctr">
            <a:normAutofit fontScale="92500" lnSpcReduction="20000"/>
          </a:bodyPr>
          <a:lstStyle/>
          <a:p>
            <a:pPr marL="352425" indent="-260350">
              <a:lnSpc>
                <a:spcPct val="150000"/>
              </a:lnSpc>
              <a:buFont typeface="Arial" panose="020B0604020202020204" pitchFamily="34" charset="0"/>
              <a:buChar char="•"/>
            </a:pPr>
            <a:r>
              <a:rPr lang="en-US" dirty="0"/>
              <a:t>Funding from Smile Train allows our local partner hospitals to provide free cleft treatment year round</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Cleft surgery can take as little as 45 minutes and can cost as little as £150</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Surgery has come a long way and today, the surgery is safe and the transformation is immediate</a:t>
            </a:r>
          </a:p>
        </p:txBody>
      </p:sp>
      <p:pic>
        <p:nvPicPr>
          <p:cNvPr id="3" name="Picture Placeholder 2">
            <a:extLst>
              <a:ext uri="{FF2B5EF4-FFF2-40B4-BE49-F238E27FC236}">
                <a16:creationId xmlns:a16="http://schemas.microsoft.com/office/drawing/2014/main" id="{2418E64D-FC89-4369-B139-E091F685BDC1}"/>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b="-8"/>
          <a:stretch/>
        </p:blipFill>
        <p:spPr>
          <a:xfrm>
            <a:off x="457200" y="767955"/>
            <a:ext cx="2895600" cy="3795713"/>
          </a:xfrm>
        </p:spPr>
      </p:pic>
    </p:spTree>
    <p:extLst>
      <p:ext uri="{BB962C8B-B14F-4D97-AF65-F5344CB8AC3E}">
        <p14:creationId xmlns:p14="http://schemas.microsoft.com/office/powerpoint/2010/main" val="559863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CC3251-D147-4596-8F8E-141ED5A25DCE}"/>
              </a:ext>
            </a:extLst>
          </p:cNvPr>
          <p:cNvSpPr>
            <a:spLocks noGrp="1"/>
          </p:cNvSpPr>
          <p:nvPr>
            <p:ph type="title"/>
          </p:nvPr>
        </p:nvSpPr>
        <p:spPr>
          <a:xfrm>
            <a:off x="457200" y="142800"/>
            <a:ext cx="8229600" cy="227897"/>
          </a:xfrm>
        </p:spPr>
        <p:txBody>
          <a:bodyPr>
            <a:noAutofit/>
          </a:bodyPr>
          <a:lstStyle/>
          <a:p>
            <a:r>
              <a:rPr lang="en-US" sz="2000" dirty="0"/>
              <a:t>Additional services</a:t>
            </a:r>
            <a:endParaRPr lang="en-GB" sz="2000" dirty="0"/>
          </a:p>
        </p:txBody>
      </p:sp>
      <p:sp>
        <p:nvSpPr>
          <p:cNvPr id="6" name="Content Placeholder 5">
            <a:extLst>
              <a:ext uri="{FF2B5EF4-FFF2-40B4-BE49-F238E27FC236}">
                <a16:creationId xmlns:a16="http://schemas.microsoft.com/office/drawing/2014/main" id="{51623A42-F889-4B5D-99B2-BF76D29C9862}"/>
              </a:ext>
            </a:extLst>
          </p:cNvPr>
          <p:cNvSpPr>
            <a:spLocks noGrp="1"/>
          </p:cNvSpPr>
          <p:nvPr>
            <p:ph idx="1"/>
          </p:nvPr>
        </p:nvSpPr>
        <p:spPr/>
        <p:txBody>
          <a:bodyPr anchor="ctr">
            <a:normAutofit fontScale="92500"/>
          </a:bodyPr>
          <a:lstStyle/>
          <a:p>
            <a:pPr marL="352425" indent="-260350">
              <a:lnSpc>
                <a:spcPct val="150000"/>
              </a:lnSpc>
              <a:buFont typeface="Arial" panose="020B0604020202020204" pitchFamily="34" charset="0"/>
              <a:buChar char="•"/>
            </a:pPr>
            <a:r>
              <a:rPr lang="en-US" dirty="0"/>
              <a:t>After surgery children often need dental and orthodontic treatment, as well as speech therapy</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Smile Train also provides funding to local partner hospitals so that they can purchase medical equipment</a:t>
            </a:r>
          </a:p>
          <a:p>
            <a:pPr marL="352425" indent="-260350">
              <a:lnSpc>
                <a:spcPct val="150000"/>
              </a:lnSpc>
              <a:buFont typeface="Arial" panose="020B0604020202020204" pitchFamily="34" charset="0"/>
              <a:buChar char="•"/>
            </a:pPr>
            <a:endParaRPr lang="en-US" dirty="0"/>
          </a:p>
          <a:p>
            <a:pPr marL="352425" indent="-260350">
              <a:lnSpc>
                <a:spcPct val="150000"/>
              </a:lnSpc>
              <a:buFont typeface="Arial" panose="020B0604020202020204" pitchFamily="34" charset="0"/>
              <a:buChar char="•"/>
            </a:pPr>
            <a:r>
              <a:rPr lang="en-US" dirty="0"/>
              <a:t>Help </a:t>
            </a:r>
            <a:r>
              <a:rPr lang="en-GB" dirty="0"/>
              <a:t>to educate the public by raising awareness and launching outreach programmes</a:t>
            </a:r>
          </a:p>
        </p:txBody>
      </p:sp>
      <p:pic>
        <p:nvPicPr>
          <p:cNvPr id="3" name="Picture Placeholder 2">
            <a:extLst>
              <a:ext uri="{FF2B5EF4-FFF2-40B4-BE49-F238E27FC236}">
                <a16:creationId xmlns:a16="http://schemas.microsoft.com/office/drawing/2014/main" id="{CE61040B-F8EE-499D-B6FC-213FCABDF6B5}"/>
              </a:ext>
            </a:extLst>
          </p:cNvPr>
          <p:cNvPicPr>
            <a:picLocks noGrp="1" noChangeAspect="1"/>
          </p:cNvPicPr>
          <p:nvPr>
            <p:ph type="pic" sz="quarter" idx="13"/>
          </p:nvPr>
        </p:nvPicPr>
        <p:blipFill>
          <a:blip r:embed="rId3"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17667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CC3251-D147-4596-8F8E-141ED5A25DCE}"/>
              </a:ext>
            </a:extLst>
          </p:cNvPr>
          <p:cNvSpPr>
            <a:spLocks noGrp="1"/>
          </p:cNvSpPr>
          <p:nvPr>
            <p:ph type="title"/>
          </p:nvPr>
        </p:nvSpPr>
        <p:spPr>
          <a:xfrm>
            <a:off x="457200" y="142800"/>
            <a:ext cx="8229600" cy="227897"/>
          </a:xfrm>
        </p:spPr>
        <p:txBody>
          <a:bodyPr>
            <a:noAutofit/>
          </a:bodyPr>
          <a:lstStyle/>
          <a:p>
            <a:r>
              <a:rPr lang="en-US" sz="2000" dirty="0"/>
              <a:t>How supporting Smile Train helps</a:t>
            </a:r>
            <a:endParaRPr lang="en-GB" sz="2000" dirty="0"/>
          </a:p>
        </p:txBody>
      </p:sp>
      <p:sp>
        <p:nvSpPr>
          <p:cNvPr id="6" name="Content Placeholder 5">
            <a:extLst>
              <a:ext uri="{FF2B5EF4-FFF2-40B4-BE49-F238E27FC236}">
                <a16:creationId xmlns:a16="http://schemas.microsoft.com/office/drawing/2014/main" id="{51623A42-F889-4B5D-99B2-BF76D29C9862}"/>
              </a:ext>
            </a:extLst>
          </p:cNvPr>
          <p:cNvSpPr>
            <a:spLocks noGrp="1"/>
          </p:cNvSpPr>
          <p:nvPr>
            <p:ph idx="1"/>
          </p:nvPr>
        </p:nvSpPr>
        <p:spPr/>
        <p:txBody>
          <a:bodyPr anchor="ctr">
            <a:normAutofit/>
          </a:bodyPr>
          <a:lstStyle/>
          <a:p>
            <a:pPr marL="377825" indent="-285750">
              <a:lnSpc>
                <a:spcPct val="150000"/>
              </a:lnSpc>
              <a:buFont typeface="Arial" panose="020B0604020202020204" pitchFamily="34" charset="0"/>
              <a:buChar char="•"/>
            </a:pPr>
            <a:r>
              <a:rPr lang="en-US" dirty="0"/>
              <a:t>Donations from </a:t>
            </a:r>
            <a:r>
              <a:rPr lang="en-US"/>
              <a:t>supporters help </a:t>
            </a:r>
            <a:r>
              <a:rPr lang="en-US" dirty="0"/>
              <a:t>to provide funding for training and resources to local hospitals around the world.</a:t>
            </a:r>
          </a:p>
          <a:p>
            <a:pPr marL="377825" indent="-285750">
              <a:lnSpc>
                <a:spcPct val="150000"/>
              </a:lnSpc>
              <a:buFont typeface="Arial" panose="020B0604020202020204" pitchFamily="34" charset="0"/>
              <a:buChar char="•"/>
            </a:pPr>
            <a:endParaRPr lang="en-US" dirty="0"/>
          </a:p>
          <a:p>
            <a:pPr marL="377825" indent="-285750">
              <a:lnSpc>
                <a:spcPct val="150000"/>
              </a:lnSpc>
              <a:buFont typeface="Arial" panose="020B0604020202020204" pitchFamily="34" charset="0"/>
              <a:buChar char="•"/>
            </a:pPr>
            <a:r>
              <a:rPr lang="en-US" dirty="0"/>
              <a:t>This allows our 2,100+ cleft medical professionals and 1,100+ partner hospitals provide free cleft treatment to children in need.</a:t>
            </a:r>
          </a:p>
        </p:txBody>
      </p:sp>
      <p:pic>
        <p:nvPicPr>
          <p:cNvPr id="8" name="Picture Placeholder 7">
            <a:extLst>
              <a:ext uri="{FF2B5EF4-FFF2-40B4-BE49-F238E27FC236}">
                <a16:creationId xmlns:a16="http://schemas.microsoft.com/office/drawing/2014/main" id="{62F55192-4C7A-48C4-A0C3-FD45CAF2BC05}"/>
              </a:ext>
            </a:extLst>
          </p:cNvPr>
          <p:cNvPicPr>
            <a:picLocks noGrp="1" noChangeAspect="1"/>
          </p:cNvPicPr>
          <p:nvPr>
            <p:ph type="pic" sz="quarter" idx="13"/>
          </p:nvPr>
        </p:nvPicPr>
        <p:blipFill rotWithShape="1">
          <a:blip r:embed="rId3" cstate="email">
            <a:extLst>
              <a:ext uri="{28A0092B-C50C-407E-A947-70E740481C1C}">
                <a14:useLocalDpi xmlns:a14="http://schemas.microsoft.com/office/drawing/2010/main"/>
              </a:ext>
            </a:extLst>
          </a:blip>
          <a:srcRect b="-8"/>
          <a:stretch/>
        </p:blipFill>
        <p:spPr>
          <a:xfrm>
            <a:off x="457200" y="767955"/>
            <a:ext cx="2895600" cy="3795713"/>
          </a:xfrm>
        </p:spPr>
      </p:pic>
    </p:spTree>
    <p:extLst>
      <p:ext uri="{BB962C8B-B14F-4D97-AF65-F5344CB8AC3E}">
        <p14:creationId xmlns:p14="http://schemas.microsoft.com/office/powerpoint/2010/main" val="2768140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340" y="2187296"/>
            <a:ext cx="7654152" cy="768908"/>
          </a:xfrm>
        </p:spPr>
        <p:txBody>
          <a:bodyPr>
            <a:noAutofit/>
          </a:bodyPr>
          <a:lstStyle/>
          <a:p>
            <a:r>
              <a:rPr lang="en-GB" dirty="0"/>
              <a:t>Thank you for helping to change the world one smile at a time!</a:t>
            </a:r>
          </a:p>
        </p:txBody>
      </p:sp>
    </p:spTree>
    <p:extLst>
      <p:ext uri="{BB962C8B-B14F-4D97-AF65-F5344CB8AC3E}">
        <p14:creationId xmlns:p14="http://schemas.microsoft.com/office/powerpoint/2010/main" val="2833494315"/>
      </p:ext>
    </p:extLst>
  </p:cSld>
  <p:clrMapOvr>
    <a:masterClrMapping/>
  </p:clrMapOvr>
</p:sld>
</file>

<file path=ppt/theme/theme1.xml><?xml version="1.0" encoding="utf-8"?>
<a:theme xmlns:a="http://schemas.openxmlformats.org/drawingml/2006/main" name="040314_SmileTrain_PPT">
  <a:themeElements>
    <a:clrScheme name="Smile Train">
      <a:dk1>
        <a:srgbClr val="000000"/>
      </a:dk1>
      <a:lt1>
        <a:sysClr val="window" lastClr="FFFFFF"/>
      </a:lt1>
      <a:dk2>
        <a:srgbClr val="626165"/>
      </a:dk2>
      <a:lt2>
        <a:srgbClr val="BFBCBA"/>
      </a:lt2>
      <a:accent1>
        <a:srgbClr val="4B79BC"/>
      </a:accent1>
      <a:accent2>
        <a:srgbClr val="6DAADC"/>
      </a:accent2>
      <a:accent3>
        <a:srgbClr val="EE3124"/>
      </a:accent3>
      <a:accent4>
        <a:srgbClr val="F37654"/>
      </a:accent4>
      <a:accent5>
        <a:srgbClr val="AD24A9"/>
      </a:accent5>
      <a:accent6>
        <a:srgbClr val="F03CAC"/>
      </a:accent6>
      <a:hlink>
        <a:srgbClr val="04247B"/>
      </a:hlink>
      <a:folHlink>
        <a:srgbClr val="8D8C8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1DB117608BA88419C3B10B4C646312F" ma:contentTypeVersion="5" ma:contentTypeDescription="Create a new document." ma:contentTypeScope="" ma:versionID="5f0d058a0cc187232a34fefb44f42332">
  <xsd:schema xmlns:xsd="http://www.w3.org/2001/XMLSchema" xmlns:xs="http://www.w3.org/2001/XMLSchema" xmlns:p="http://schemas.microsoft.com/office/2006/metadata/properties" xmlns:ns2="3bda1774-b179-47a5-9060-f062ae246477" xmlns:ns3="http://schemas.microsoft.com/sharepoint/v4" xmlns:ns4="d271f58d-fb92-447a-bfa3-2ba6ab9d4006" targetNamespace="http://schemas.microsoft.com/office/2006/metadata/properties" ma:root="true" ma:fieldsID="19567ae8b00ddf18270eb85dd54807a6" ns2:_="" ns3:_="" ns4:_="">
    <xsd:import namespace="3bda1774-b179-47a5-9060-f062ae246477"/>
    <xsd:import namespace="http://schemas.microsoft.com/sharepoint/v4"/>
    <xsd:import namespace="d271f58d-fb92-447a-bfa3-2ba6ab9d4006"/>
    <xsd:element name="properties">
      <xsd:complexType>
        <xsd:sequence>
          <xsd:element name="documentManagement">
            <xsd:complexType>
              <xsd:all>
                <xsd:element ref="ns2:_dlc_DocId" minOccurs="0"/>
                <xsd:element ref="ns2:_dlc_DocIdUrl" minOccurs="0"/>
                <xsd:element ref="ns2:_dlc_DocIdPersistId" minOccurs="0"/>
                <xsd:element ref="ns3:IconOverlay" minOccurs="0"/>
                <xsd:element ref="ns4:Region"/>
                <xsd:element ref="ns4:Function" minOccurs="0"/>
                <xsd:element ref="ns4:Order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da1774-b179-47a5-9060-f062ae24647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1"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271f58d-fb92-447a-bfa3-2ba6ab9d4006" elementFormDefault="qualified">
    <xsd:import namespace="http://schemas.microsoft.com/office/2006/documentManagement/types"/>
    <xsd:import namespace="http://schemas.microsoft.com/office/infopath/2007/PartnerControls"/>
    <xsd:element name="Region" ma:index="12" ma:displayName="Region" ma:default="*General" ma:description="" ma:format="Dropdown" ma:internalName="Region">
      <xsd:simpleType>
        <xsd:restriction base="dms:Choice">
          <xsd:enumeration value="*General"/>
          <xsd:enumeration value="Africa"/>
          <xsd:enumeration value="Canada"/>
          <xsd:enumeration value="China"/>
          <xsd:enumeration value="East Asia"/>
          <xsd:enumeration value="Europe"/>
          <xsd:enumeration value="India"/>
          <xsd:enumeration value="Latin America"/>
          <xsd:enumeration value="Middle East"/>
          <xsd:enumeration value="South Asia"/>
          <xsd:enumeration value="South East Asia"/>
        </xsd:restriction>
      </xsd:simpleType>
    </xsd:element>
    <xsd:element name="Function" ma:index="13" nillable="true" ma:displayName="Function" ma:default="Logos" ma:format="Dropdown" ma:internalName="Function">
      <xsd:simpleType>
        <xsd:restriction base="dms:Choice">
          <xsd:enumeration value="Branding Guidelines"/>
          <xsd:enumeration value="Logos"/>
          <xsd:enumeration value="Mission Statement"/>
          <xsd:enumeration value="Document Templates"/>
          <xsd:enumeration value="Images"/>
          <xsd:enumeration value="Presentations for Internal Use Only"/>
        </xsd:restriction>
      </xsd:simpleType>
    </xsd:element>
    <xsd:element name="Order0" ma:index="14" nillable="true" ma:displayName="Order" ma:decimals="0" ma:internalName="Order0">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Order0 xmlns="d271f58d-fb92-447a-bfa3-2ba6ab9d4006" xsi:nil="true"/>
    <Function xmlns="d271f58d-fb92-447a-bfa3-2ba6ab9d4006">Document Templates</Function>
    <Region xmlns="d271f58d-fb92-447a-bfa3-2ba6ab9d4006">*General</Region>
    <_dlc_DocId xmlns="3bda1774-b179-47a5-9060-f062ae246477">QYHPAJKMRNR7-87-50</_dlc_DocId>
    <_dlc_DocIdUrl xmlns="3bda1774-b179-47a5-9060-f062ae246477">
      <Url>https://sharepoint.smiletrain.org/marketing/_layouts/15/DocIdRedir.aspx?ID=QYHPAJKMRNR7-87-50</Url>
      <Description>QYHPAJKMRNR7-87-50</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D5C88B-3C15-4579-A4DF-AE26669CA7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bda1774-b179-47a5-9060-f062ae246477"/>
    <ds:schemaRef ds:uri="http://schemas.microsoft.com/sharepoint/v4"/>
    <ds:schemaRef ds:uri="d271f58d-fb92-447a-bfa3-2ba6ab9d40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FA9977B-4DB0-43A2-AE62-DEB3994B38E6}">
  <ds:schemaRefs>
    <ds:schemaRef ds:uri="http://schemas.microsoft.com/sharepoint/events"/>
  </ds:schemaRefs>
</ds:datastoreItem>
</file>

<file path=customXml/itemProps3.xml><?xml version="1.0" encoding="utf-8"?>
<ds:datastoreItem xmlns:ds="http://schemas.openxmlformats.org/officeDocument/2006/customXml" ds:itemID="{BD5408C2-91FE-47CE-96EE-5BFE19F1C373}">
  <ds:schemaRef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purl.org/dc/terms/"/>
    <ds:schemaRef ds:uri="d271f58d-fb92-447a-bfa3-2ba6ab9d4006"/>
    <ds:schemaRef ds:uri="http://schemas.microsoft.com/office/2006/documentManagement/types"/>
    <ds:schemaRef ds:uri="http://schemas.microsoft.com/sharepoint/v4"/>
    <ds:schemaRef ds:uri="3bda1774-b179-47a5-9060-f062ae246477"/>
    <ds:schemaRef ds:uri="http://www.w3.org/XML/1998/namespace"/>
    <ds:schemaRef ds:uri="http://purl.org/dc/dcmitype/"/>
  </ds:schemaRefs>
</ds:datastoreItem>
</file>

<file path=customXml/itemProps4.xml><?xml version="1.0" encoding="utf-8"?>
<ds:datastoreItem xmlns:ds="http://schemas.openxmlformats.org/officeDocument/2006/customXml" ds:itemID="{5ED3CC9C-0739-487D-A81D-766DA59933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Smile Train Rebrand PPT Template (3)</Template>
  <TotalTime>0</TotalTime>
  <Words>776</Words>
  <Application>Microsoft Office PowerPoint</Application>
  <PresentationFormat>On-screen Show (16:9)</PresentationFormat>
  <Paragraphs>73</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Black</vt:lpstr>
      <vt:lpstr>Calibri</vt:lpstr>
      <vt:lpstr>Times New Roman</vt:lpstr>
      <vt:lpstr>Times New Roman (Body)</vt:lpstr>
      <vt:lpstr>040314_SmileTrain_PPT</vt:lpstr>
      <vt:lpstr>PowerPoint Presentation</vt:lpstr>
      <vt:lpstr>What is are Smile Train?</vt:lpstr>
      <vt:lpstr>What is cleft lip and/or palate?</vt:lpstr>
      <vt:lpstr>Living with cleft lip and/or palate</vt:lpstr>
      <vt:lpstr>How Smile Train help</vt:lpstr>
      <vt:lpstr>Additional services</vt:lpstr>
      <vt:lpstr>How supporting Smile Train helps</vt:lpstr>
      <vt:lpstr>Thank you for helping to change the world one smile at a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Phillip Johnson</dc:creator>
  <cp:lastModifiedBy>Jonathan Roberts</cp:lastModifiedBy>
  <cp:revision>74</cp:revision>
  <cp:lastPrinted>2016-06-16T16:00:13Z</cp:lastPrinted>
  <dcterms:created xsi:type="dcterms:W3CDTF">2016-05-26T17:39:11Z</dcterms:created>
  <dcterms:modified xsi:type="dcterms:W3CDTF">2018-11-28T14:53:48Z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0x010100F1DB117608BA88419C3B10B4C646312F</vt:lpwstr>
  </property>
  <property fmtid="{D5CDD505-2E9C-101B-9397-08002B2CF9AE}" pid="3" name="_dlc_DocIdItemGuid">
    <vt:lpwstr>75f357fa-4b1e-4dbc-8eda-4fa23cac27cb</vt:lpwstr>
  </property>
</Properties>
</file>