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4"/>
  </p:notesMasterIdLst>
  <p:handoutMasterIdLst>
    <p:handoutMasterId r:id="rId15"/>
  </p:handoutMasterIdLst>
  <p:sldIdLst>
    <p:sldId id="256" r:id="rId6"/>
    <p:sldId id="257" r:id="rId7"/>
    <p:sldId id="277" r:id="rId8"/>
    <p:sldId id="278" r:id="rId9"/>
    <p:sldId id="279" r:id="rId10"/>
    <p:sldId id="280" r:id="rId11"/>
    <p:sldId id="281" r:id="rId12"/>
    <p:sldId id="270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60" autoAdjust="0"/>
    <p:restoredTop sz="67079" autoAdjust="0"/>
  </p:normalViewPr>
  <p:slideViewPr>
    <p:cSldViewPr snapToGrid="0" snapToObjects="1">
      <p:cViewPr varScale="1">
        <p:scale>
          <a:sx n="73" d="100"/>
          <a:sy n="73" d="100"/>
        </p:scale>
        <p:origin x="84" y="45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athan Roberts" userId="1e0ae09d-6c41-4815-a194-33dc054d9968" providerId="ADAL" clId="{662C27CA-6759-45FE-B268-8C7E4DBE8EEC}"/>
    <pc:docChg chg="undo custSel modSld">
      <pc:chgData name="Jonathan Roberts" userId="1e0ae09d-6c41-4815-a194-33dc054d9968" providerId="ADAL" clId="{662C27CA-6759-45FE-B268-8C7E4DBE8EEC}" dt="2018-11-28T14:52:21.452" v="763" actId="113"/>
      <pc:docMkLst>
        <pc:docMk/>
      </pc:docMkLst>
      <pc:sldChg chg="modNotesTx">
        <pc:chgData name="Jonathan Roberts" userId="1e0ae09d-6c41-4815-a194-33dc054d9968" providerId="ADAL" clId="{662C27CA-6759-45FE-B268-8C7E4DBE8EEC}" dt="2018-11-28T14:52:21.452" v="763" actId="113"/>
        <pc:sldMkLst>
          <pc:docMk/>
          <pc:sldMk cId="789764611" sldId="256"/>
        </pc:sldMkLst>
      </pc:sldChg>
      <pc:sldChg chg="addSp delSp modSp modNotesTx">
        <pc:chgData name="Jonathan Roberts" userId="1e0ae09d-6c41-4815-a194-33dc054d9968" providerId="ADAL" clId="{662C27CA-6759-45FE-B268-8C7E4DBE8EEC}" dt="2018-11-28T14:51:02.414" v="749" actId="20577"/>
        <pc:sldMkLst>
          <pc:docMk/>
          <pc:sldMk cId="181866309" sldId="257"/>
        </pc:sldMkLst>
        <pc:spChg chg="mod">
          <ac:chgData name="Jonathan Roberts" userId="1e0ae09d-6c41-4815-a194-33dc054d9968" providerId="ADAL" clId="{662C27CA-6759-45FE-B268-8C7E4DBE8EEC}" dt="2018-10-29T10:28:38.149" v="98" actId="20577"/>
          <ac:spMkLst>
            <pc:docMk/>
            <pc:sldMk cId="181866309" sldId="257"/>
            <ac:spMk id="2" creationId="{00000000-0000-0000-0000-000000000000}"/>
          </ac:spMkLst>
        </pc:spChg>
        <pc:spChg chg="mod">
          <ac:chgData name="Jonathan Roberts" userId="1e0ae09d-6c41-4815-a194-33dc054d9968" providerId="ADAL" clId="{662C27CA-6759-45FE-B268-8C7E4DBE8EEC}" dt="2018-10-29T10:28:45.222" v="99"/>
          <ac:spMkLst>
            <pc:docMk/>
            <pc:sldMk cId="181866309" sldId="257"/>
            <ac:spMk id="3" creationId="{00000000-0000-0000-0000-000000000000}"/>
          </ac:spMkLst>
        </pc:spChg>
        <pc:spChg chg="del">
          <ac:chgData name="Jonathan Roberts" userId="1e0ae09d-6c41-4815-a194-33dc054d9968" providerId="ADAL" clId="{662C27CA-6759-45FE-B268-8C7E4DBE8EEC}" dt="2018-10-18T14:28:21.346" v="73" actId="931"/>
          <ac:spMkLst>
            <pc:docMk/>
            <pc:sldMk cId="181866309" sldId="257"/>
            <ac:spMk id="4" creationId="{A318379B-91BA-425F-9850-C20AAF3B03E1}"/>
          </ac:spMkLst>
        </pc:spChg>
        <pc:picChg chg="add mod">
          <ac:chgData name="Jonathan Roberts" userId="1e0ae09d-6c41-4815-a194-33dc054d9968" providerId="ADAL" clId="{662C27CA-6759-45FE-B268-8C7E4DBE8EEC}" dt="2018-10-18T14:28:21.346" v="73" actId="931"/>
          <ac:picMkLst>
            <pc:docMk/>
            <pc:sldMk cId="181866309" sldId="257"/>
            <ac:picMk id="6" creationId="{2FEEAF61-7F9A-46E1-9235-4CADA0742D08}"/>
          </ac:picMkLst>
        </pc:picChg>
      </pc:sldChg>
      <pc:sldChg chg="addSp delSp modSp modNotesTx">
        <pc:chgData name="Jonathan Roberts" userId="1e0ae09d-6c41-4815-a194-33dc054d9968" providerId="ADAL" clId="{662C27CA-6759-45FE-B268-8C7E4DBE8EEC}" dt="2018-11-28T14:51:13.365" v="752" actId="20577"/>
        <pc:sldMkLst>
          <pc:docMk/>
          <pc:sldMk cId="2213085423" sldId="277"/>
        </pc:sldMkLst>
        <pc:spChg chg="mod">
          <ac:chgData name="Jonathan Roberts" userId="1e0ae09d-6c41-4815-a194-33dc054d9968" providerId="ADAL" clId="{662C27CA-6759-45FE-B268-8C7E4DBE8EEC}" dt="2018-10-30T10:44:43.620" v="546" actId="20577"/>
          <ac:spMkLst>
            <pc:docMk/>
            <pc:sldMk cId="2213085423" sldId="277"/>
            <ac:spMk id="6" creationId="{51623A42-F889-4B5D-99B2-BF76D29C9862}"/>
          </ac:spMkLst>
        </pc:spChg>
        <pc:spChg chg="del">
          <ac:chgData name="Jonathan Roberts" userId="1e0ae09d-6c41-4815-a194-33dc054d9968" providerId="ADAL" clId="{662C27CA-6759-45FE-B268-8C7E4DBE8EEC}" dt="2018-10-18T14:39:13.312" v="74" actId="931"/>
          <ac:spMkLst>
            <pc:docMk/>
            <pc:sldMk cId="2213085423" sldId="277"/>
            <ac:spMk id="7" creationId="{E14E64C7-95BB-4F3C-8A60-A13B0132D0CD}"/>
          </ac:spMkLst>
        </pc:spChg>
        <pc:picChg chg="add mod modCrop">
          <ac:chgData name="Jonathan Roberts" userId="1e0ae09d-6c41-4815-a194-33dc054d9968" providerId="ADAL" clId="{662C27CA-6759-45FE-B268-8C7E4DBE8EEC}" dt="2018-10-18T14:39:18.679" v="75" actId="18131"/>
          <ac:picMkLst>
            <pc:docMk/>
            <pc:sldMk cId="2213085423" sldId="277"/>
            <ac:picMk id="3" creationId="{A49A51F8-4CFE-4DB6-A83C-F56C34DDD53B}"/>
          </ac:picMkLst>
        </pc:picChg>
      </pc:sldChg>
      <pc:sldChg chg="addSp delSp modSp modNotesTx">
        <pc:chgData name="Jonathan Roberts" userId="1e0ae09d-6c41-4815-a194-33dc054d9968" providerId="ADAL" clId="{662C27CA-6759-45FE-B268-8C7E4DBE8EEC}" dt="2018-11-28T14:51:23.166" v="755" actId="20577"/>
        <pc:sldMkLst>
          <pc:docMk/>
          <pc:sldMk cId="94992116" sldId="278"/>
        </pc:sldMkLst>
        <pc:spChg chg="mod">
          <ac:chgData name="Jonathan Roberts" userId="1e0ae09d-6c41-4815-a194-33dc054d9968" providerId="ADAL" clId="{662C27CA-6759-45FE-B268-8C7E4DBE8EEC}" dt="2018-10-29T10:30:02.284" v="188" actId="20577"/>
          <ac:spMkLst>
            <pc:docMk/>
            <pc:sldMk cId="94992116" sldId="278"/>
            <ac:spMk id="6" creationId="{51623A42-F889-4B5D-99B2-BF76D29C9862}"/>
          </ac:spMkLst>
        </pc:spChg>
        <pc:spChg chg="del">
          <ac:chgData name="Jonathan Roberts" userId="1e0ae09d-6c41-4815-a194-33dc054d9968" providerId="ADAL" clId="{662C27CA-6759-45FE-B268-8C7E4DBE8EEC}" dt="2018-10-18T14:41:23.756" v="76" actId="931"/>
          <ac:spMkLst>
            <pc:docMk/>
            <pc:sldMk cId="94992116" sldId="278"/>
            <ac:spMk id="7" creationId="{E14E64C7-95BB-4F3C-8A60-A13B0132D0CD}"/>
          </ac:spMkLst>
        </pc:spChg>
        <pc:picChg chg="add mod modCrop">
          <ac:chgData name="Jonathan Roberts" userId="1e0ae09d-6c41-4815-a194-33dc054d9968" providerId="ADAL" clId="{662C27CA-6759-45FE-B268-8C7E4DBE8EEC}" dt="2018-10-18T14:41:29.583" v="79" actId="18131"/>
          <ac:picMkLst>
            <pc:docMk/>
            <pc:sldMk cId="94992116" sldId="278"/>
            <ac:picMk id="3" creationId="{418E20D2-A4C5-4BB7-A4B0-7E2412C10C77}"/>
          </ac:picMkLst>
        </pc:picChg>
      </pc:sldChg>
      <pc:sldChg chg="addSp delSp modSp modNotesTx">
        <pc:chgData name="Jonathan Roberts" userId="1e0ae09d-6c41-4815-a194-33dc054d9968" providerId="ADAL" clId="{662C27CA-6759-45FE-B268-8C7E4DBE8EEC}" dt="2018-11-28T14:51:49.982" v="758" actId="20577"/>
        <pc:sldMkLst>
          <pc:docMk/>
          <pc:sldMk cId="559863973" sldId="279"/>
        </pc:sldMkLst>
        <pc:spChg chg="mod">
          <ac:chgData name="Jonathan Roberts" userId="1e0ae09d-6c41-4815-a194-33dc054d9968" providerId="ADAL" clId="{662C27CA-6759-45FE-B268-8C7E4DBE8EEC}" dt="2018-10-30T10:45:05.467" v="625" actId="20577"/>
          <ac:spMkLst>
            <pc:docMk/>
            <pc:sldMk cId="559863973" sldId="279"/>
            <ac:spMk id="6" creationId="{51623A42-F889-4B5D-99B2-BF76D29C9862}"/>
          </ac:spMkLst>
        </pc:spChg>
        <pc:spChg chg="del">
          <ac:chgData name="Jonathan Roberts" userId="1e0ae09d-6c41-4815-a194-33dc054d9968" providerId="ADAL" clId="{662C27CA-6759-45FE-B268-8C7E4DBE8EEC}" dt="2018-10-18T14:42:51.585" v="80" actId="931"/>
          <ac:spMkLst>
            <pc:docMk/>
            <pc:sldMk cId="559863973" sldId="279"/>
            <ac:spMk id="7" creationId="{E14E64C7-95BB-4F3C-8A60-A13B0132D0CD}"/>
          </ac:spMkLst>
        </pc:spChg>
        <pc:picChg chg="add mod modCrop">
          <ac:chgData name="Jonathan Roberts" userId="1e0ae09d-6c41-4815-a194-33dc054d9968" providerId="ADAL" clId="{662C27CA-6759-45FE-B268-8C7E4DBE8EEC}" dt="2018-10-18T14:42:55.429" v="81" actId="18131"/>
          <ac:picMkLst>
            <pc:docMk/>
            <pc:sldMk cId="559863973" sldId="279"/>
            <ac:picMk id="3" creationId="{2E837455-D5D7-4477-BB89-582D6B5DB55A}"/>
          </ac:picMkLst>
        </pc:picChg>
      </pc:sldChg>
      <pc:sldChg chg="addSp delSp modSp modNotesTx">
        <pc:chgData name="Jonathan Roberts" userId="1e0ae09d-6c41-4815-a194-33dc054d9968" providerId="ADAL" clId="{662C27CA-6759-45FE-B268-8C7E4DBE8EEC}" dt="2018-11-28T14:51:57.977" v="761" actId="20577"/>
        <pc:sldMkLst>
          <pc:docMk/>
          <pc:sldMk cId="1176672646" sldId="280"/>
        </pc:sldMkLst>
        <pc:spChg chg="mod">
          <ac:chgData name="Jonathan Roberts" userId="1e0ae09d-6c41-4815-a194-33dc054d9968" providerId="ADAL" clId="{662C27CA-6759-45FE-B268-8C7E4DBE8EEC}" dt="2018-10-30T10:46:03.418" v="737" actId="27636"/>
          <ac:spMkLst>
            <pc:docMk/>
            <pc:sldMk cId="1176672646" sldId="280"/>
            <ac:spMk id="6" creationId="{51623A42-F889-4B5D-99B2-BF76D29C9862}"/>
          </ac:spMkLst>
        </pc:spChg>
        <pc:spChg chg="del">
          <ac:chgData name="Jonathan Roberts" userId="1e0ae09d-6c41-4815-a194-33dc054d9968" providerId="ADAL" clId="{662C27CA-6759-45FE-B268-8C7E4DBE8EEC}" dt="2018-10-18T14:49:29.925" v="82" actId="931"/>
          <ac:spMkLst>
            <pc:docMk/>
            <pc:sldMk cId="1176672646" sldId="280"/>
            <ac:spMk id="7" creationId="{E14E64C7-95BB-4F3C-8A60-A13B0132D0CD}"/>
          </ac:spMkLst>
        </pc:spChg>
        <pc:picChg chg="add mod">
          <ac:chgData name="Jonathan Roberts" userId="1e0ae09d-6c41-4815-a194-33dc054d9968" providerId="ADAL" clId="{662C27CA-6759-45FE-B268-8C7E4DBE8EEC}" dt="2018-10-30T10:54:45.220" v="747" actId="22711"/>
          <ac:picMkLst>
            <pc:docMk/>
            <pc:sldMk cId="1176672646" sldId="280"/>
            <ac:picMk id="3" creationId="{B5657222-F567-4BC3-86A5-6103996A96C1}"/>
          </ac:picMkLst>
        </pc:picChg>
      </pc:sldChg>
      <pc:sldChg chg="addSp delSp modSp modNotesTx">
        <pc:chgData name="Jonathan Roberts" userId="1e0ae09d-6c41-4815-a194-33dc054d9968" providerId="ADAL" clId="{662C27CA-6759-45FE-B268-8C7E4DBE8EEC}" dt="2018-11-28T14:52:12.586" v="762" actId="20577"/>
        <pc:sldMkLst>
          <pc:docMk/>
          <pc:sldMk cId="2768140611" sldId="281"/>
        </pc:sldMkLst>
        <pc:spChg chg="mod">
          <ac:chgData name="Jonathan Roberts" userId="1e0ae09d-6c41-4815-a194-33dc054d9968" providerId="ADAL" clId="{662C27CA-6759-45FE-B268-8C7E4DBE8EEC}" dt="2018-10-30T10:46:16.076" v="742" actId="20577"/>
          <ac:spMkLst>
            <pc:docMk/>
            <pc:sldMk cId="2768140611" sldId="281"/>
            <ac:spMk id="6" creationId="{51623A42-F889-4B5D-99B2-BF76D29C9862}"/>
          </ac:spMkLst>
        </pc:spChg>
        <pc:spChg chg="add del">
          <ac:chgData name="Jonathan Roberts" userId="1e0ae09d-6c41-4815-a194-33dc054d9968" providerId="ADAL" clId="{662C27CA-6759-45FE-B268-8C7E4DBE8EEC}" dt="2018-10-18T14:52:30.658" v="89" actId="931"/>
          <ac:spMkLst>
            <pc:docMk/>
            <pc:sldMk cId="2768140611" sldId="281"/>
            <ac:spMk id="7" creationId="{E14E64C7-95BB-4F3C-8A60-A13B0132D0CD}"/>
          </ac:spMkLst>
        </pc:spChg>
        <pc:picChg chg="add del mod modCrop">
          <ac:chgData name="Jonathan Roberts" userId="1e0ae09d-6c41-4815-a194-33dc054d9968" providerId="ADAL" clId="{662C27CA-6759-45FE-B268-8C7E4DBE8EEC}" dt="2018-10-18T14:52:06.689" v="88" actId="931"/>
          <ac:picMkLst>
            <pc:docMk/>
            <pc:sldMk cId="2768140611" sldId="281"/>
            <ac:picMk id="3" creationId="{4A5176EA-64A8-41CD-AD73-3F6F82A3EB2B}"/>
          </ac:picMkLst>
        </pc:picChg>
        <pc:picChg chg="add mod modCrop">
          <ac:chgData name="Jonathan Roberts" userId="1e0ae09d-6c41-4815-a194-33dc054d9968" providerId="ADAL" clId="{662C27CA-6759-45FE-B268-8C7E4DBE8EEC}" dt="2018-10-18T14:52:37.789" v="90" actId="18131"/>
          <ac:picMkLst>
            <pc:docMk/>
            <pc:sldMk cId="2768140611" sldId="281"/>
            <ac:picMk id="8" creationId="{65F71ABB-9E61-47C4-A4B2-993CEC74DE85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F20B0-968C-FB48-90C1-B780B75BE883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603A1-580C-A145-BC47-AD2C88AF77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694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D401B-D2CC-9E46-9123-BA72998143F5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0A31C-BE0A-024A-AE26-381DC98968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8965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Welcome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B0A31C-BE0A-024A-AE26-381DC989682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37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Smile Train?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Smile Train is a global children’s charity that  empowers local medical professional with training, funding and resources to provide free cleft surgery and comprehensive cleft care to children globally.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0A31C-BE0A-024A-AE26-381DC989682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76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cleft lip and/or palate?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cleft happens when body parts do not join together during pregnancy, creating a hole in your lip and/or roof of the mouth.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People do not know why this happens but research is ongoing to learn more.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B0A31C-BE0A-024A-AE26-381DC989682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18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Living with cleft lip and/or palate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Globally, 1 in every 700 babies are born with a cleft lip/and or palate and 200,000+ babies are born with clefts every year globally.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Children with clefts often have trouble eating, breathing and speaking.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Unfortunately, many families around the world do not have access to free cleft care and cannot afford the cost of cleft surgery.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B0A31C-BE0A-024A-AE26-381DC989682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7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Smile Train help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funding that Smile Train provides its local medical professionals, allows our partners to work year round in their own communities to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provide free cleft surgery and comprehensive cleft care to children globally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Cleft surgery can take as little as 45 minutes and can cost as little as £150. The surgery is safe and the change is immediate.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B0A31C-BE0A-024A-AE26-381DC989682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743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Smile Train and further care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After cleft surgery, children often need more help such as dental care and speech therapy. Smile Train currently supports comprehensive cleft care programmes in more than 25 countries.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Smile Train also provides funding to local partner hospitals, so that they can purchase medical equipment. This allows more cleft patients to receive safe surgery.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addition, they help to educate people about cleft and create programmes to help find children with clefts in the community by using radio, newspapers and much more.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B0A31C-BE0A-024A-AE26-381DC989682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56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supporting Smile Train helps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supporting Smile Train you are helping more than 2,100 cleft medical professionals and more than 1,100 hospitals around the world provide free cleft treatment to those in need.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B0A31C-BE0A-024A-AE26-381DC989682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874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Thank you for helping to change the world one smile at a time!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B0A31C-BE0A-024A-AE26-381DC989682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2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8025" y="1803625"/>
            <a:ext cx="6084089" cy="768908"/>
          </a:xfrm>
        </p:spPr>
        <p:txBody>
          <a:bodyPr>
            <a:normAutofit/>
          </a:bodyPr>
          <a:lstStyle>
            <a:lvl1pPr algn="l">
              <a:defRPr sz="2400" cap="all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94407" y="2617098"/>
            <a:ext cx="2133600" cy="273844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44B81A-73CD-8C44-9D84-8CF6F88D5F29}" type="datetime1">
              <a:rPr lang="en-US" smtClean="0"/>
              <a:pPr/>
              <a:t>11/28/2018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63" y="1323827"/>
            <a:ext cx="2652762" cy="1548427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8100" y="-26070"/>
            <a:ext cx="9212754" cy="5194970"/>
          </a:xfrm>
          <a:prstGeom prst="rect">
            <a:avLst/>
          </a:prstGeom>
        </p:spPr>
      </p:pic>
      <p:sp useBgFill="1"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307975" y="372454"/>
            <a:ext cx="8528050" cy="4009812"/>
          </a:xfrm>
        </p:spPr>
        <p:txBody>
          <a:bodyPr wrap="none" anchor="t"/>
          <a:lstStyle/>
          <a:p>
            <a:r>
              <a:rPr lang="en-US"/>
              <a:t>Drag picture to placeholder or click icon to add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4200" y="4464455"/>
            <a:ext cx="927100" cy="5411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5400" y="-44591"/>
            <a:ext cx="9223078" cy="5200791"/>
          </a:xfrm>
          <a:prstGeom prst="rect">
            <a:avLst/>
          </a:prstGeom>
        </p:spPr>
      </p:pic>
      <p:sp useBgFill="1"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307975" y="372454"/>
            <a:ext cx="8528050" cy="4009812"/>
          </a:xfrm>
        </p:spPr>
        <p:txBody>
          <a:bodyPr wrap="none" anchor="t"/>
          <a:lstStyle/>
          <a:p>
            <a:r>
              <a:rPr lang="en-US"/>
              <a:t>Drag picture to placeholder or click icon to add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4200" y="4464455"/>
            <a:ext cx="927100" cy="5411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138316"/>
            <a:ext cx="8229600" cy="85725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Thank You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0" y="1759885"/>
            <a:ext cx="7654152" cy="768908"/>
          </a:xfrm>
        </p:spPr>
        <p:txBody>
          <a:bodyPr>
            <a:normAutofit/>
          </a:bodyPr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76960" y="87710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17227" y="3862307"/>
            <a:ext cx="1915885" cy="1118309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0" y="1759885"/>
            <a:ext cx="7654152" cy="768908"/>
          </a:xfrm>
        </p:spPr>
        <p:txBody>
          <a:bodyPr>
            <a:normAutofit/>
          </a:bodyPr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76960" y="87710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17227" y="3862307"/>
            <a:ext cx="1915885" cy="1118309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0800" y="-57291"/>
            <a:ext cx="9223078" cy="5200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00"/>
            <a:ext cx="8229600" cy="227897"/>
          </a:xfrm>
        </p:spPr>
        <p:txBody>
          <a:bodyPr>
            <a:norm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7850"/>
            <a:ext cx="8229600" cy="37955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4729164"/>
            <a:ext cx="2895600" cy="27384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3525" y="4729164"/>
            <a:ext cx="2133600" cy="273844"/>
          </a:xfrm>
        </p:spPr>
        <p:txBody>
          <a:bodyPr/>
          <a:lstStyle/>
          <a:p>
            <a:fld id="{E31E3CB6-B9A2-B54A-AE1D-E214BD8CA0B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4200" y="4464455"/>
            <a:ext cx="927100" cy="5411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3500" y="-57291"/>
            <a:ext cx="9245600" cy="52134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00"/>
            <a:ext cx="8229600" cy="227897"/>
          </a:xfrm>
        </p:spPr>
        <p:txBody>
          <a:bodyPr>
            <a:normAutofit/>
          </a:bodyPr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7850"/>
            <a:ext cx="8229600" cy="37955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4729164"/>
            <a:ext cx="2895600" cy="27384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3525" y="4729164"/>
            <a:ext cx="2133600" cy="273844"/>
          </a:xfrm>
        </p:spPr>
        <p:txBody>
          <a:bodyPr/>
          <a:lstStyle/>
          <a:p>
            <a:fld id="{E31E3CB6-B9A2-B54A-AE1D-E214BD8CA0B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4200" y="4464455"/>
            <a:ext cx="927100" cy="5411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0800" y="-57291"/>
            <a:ext cx="9223078" cy="5200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00"/>
            <a:ext cx="8229600" cy="227897"/>
          </a:xfrm>
        </p:spPr>
        <p:txBody>
          <a:bodyPr>
            <a:norm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3526" y="767850"/>
            <a:ext cx="5193275" cy="37955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4729164"/>
            <a:ext cx="2895600" cy="27384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3525" y="4729164"/>
            <a:ext cx="2133600" cy="273844"/>
          </a:xfrm>
        </p:spPr>
        <p:txBody>
          <a:bodyPr/>
          <a:lstStyle/>
          <a:p>
            <a:fld id="{E31E3CB6-B9A2-B54A-AE1D-E214BD8CA0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0" y="767955"/>
            <a:ext cx="2895600" cy="3795713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4200" y="4464455"/>
            <a:ext cx="927100" cy="5411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3500" y="-57291"/>
            <a:ext cx="9245600" cy="52134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00"/>
            <a:ext cx="8229600" cy="227897"/>
          </a:xfrm>
        </p:spPr>
        <p:txBody>
          <a:bodyPr>
            <a:normAutofit/>
          </a:bodyPr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4729164"/>
            <a:ext cx="2895600" cy="27384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3525" y="4729164"/>
            <a:ext cx="2133600" cy="273844"/>
          </a:xfrm>
        </p:spPr>
        <p:txBody>
          <a:bodyPr/>
          <a:lstStyle/>
          <a:p>
            <a:fld id="{E31E3CB6-B9A2-B54A-AE1D-E214BD8CA0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493526" y="767850"/>
            <a:ext cx="5193275" cy="37955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0" y="767955"/>
            <a:ext cx="2895600" cy="3795713"/>
          </a:xfrm>
        </p:spPr>
        <p:txBody>
          <a:bodyPr anchor="t"/>
          <a:lstStyle/>
          <a:p>
            <a:r>
              <a:rPr lang="en-US"/>
              <a:t>Drag picture to placeholder or click icon to add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4200" y="4464455"/>
            <a:ext cx="927100" cy="5411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0800" y="-57291"/>
            <a:ext cx="9223078" cy="5200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00"/>
            <a:ext cx="8229600" cy="227897"/>
          </a:xfrm>
        </p:spPr>
        <p:txBody>
          <a:bodyPr>
            <a:norm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4729164"/>
            <a:ext cx="2895600" cy="27384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3525" y="4729164"/>
            <a:ext cx="2133600" cy="273844"/>
          </a:xfrm>
        </p:spPr>
        <p:txBody>
          <a:bodyPr/>
          <a:lstStyle/>
          <a:p>
            <a:fld id="{E31E3CB6-B9A2-B54A-AE1D-E214BD8CA0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3"/>
          </p:nvPr>
        </p:nvSpPr>
        <p:spPr>
          <a:xfrm>
            <a:off x="457200" y="835819"/>
            <a:ext cx="8229600" cy="3625454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4200" y="4464455"/>
            <a:ext cx="927100" cy="5411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3500" y="-57291"/>
            <a:ext cx="9245600" cy="52134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00"/>
            <a:ext cx="8229600" cy="227897"/>
          </a:xfrm>
        </p:spPr>
        <p:txBody>
          <a:bodyPr>
            <a:normAutofit/>
          </a:bodyPr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4729164"/>
            <a:ext cx="2895600" cy="273844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3525" y="4729164"/>
            <a:ext cx="2133600" cy="273844"/>
          </a:xfrm>
        </p:spPr>
        <p:txBody>
          <a:bodyPr/>
          <a:lstStyle/>
          <a:p>
            <a:fld id="{E31E3CB6-B9A2-B54A-AE1D-E214BD8CA0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hart Placeholder 13"/>
          <p:cNvSpPr>
            <a:spLocks noGrp="1"/>
          </p:cNvSpPr>
          <p:nvPr>
            <p:ph type="chart" sz="quarter" idx="13"/>
          </p:nvPr>
        </p:nvSpPr>
        <p:spPr>
          <a:xfrm>
            <a:off x="457200" y="835819"/>
            <a:ext cx="8229600" cy="3625454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4200" y="4464455"/>
            <a:ext cx="927100" cy="54115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j-lt"/>
                <a:cs typeface="Times New Roman (Body)"/>
              </a:defRPr>
            </a:lvl1pPr>
          </a:lstStyle>
          <a:p>
            <a:fld id="{CF0508F9-ABD5-8E4E-9509-DE79ABBDE5E0}" type="datetime1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93525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E3CB6-B9A2-B54A-AE1D-E214BD8CA0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62" r:id="rId5"/>
    <p:sldLayoutId id="2147483665" r:id="rId6"/>
    <p:sldLayoutId id="2147483666" r:id="rId7"/>
    <p:sldLayoutId id="2147483667" r:id="rId8"/>
    <p:sldLayoutId id="2147483668" r:id="rId9"/>
    <p:sldLayoutId id="2147483663" r:id="rId10"/>
    <p:sldLayoutId id="2147483664" r:id="rId11"/>
    <p:sldLayoutId id="2147483669" r:id="rId12"/>
  </p:sldLayoutIdLst>
  <p:hf hdr="0" ftr="0"/>
  <p:txStyles>
    <p:titleStyle>
      <a:lvl1pPr algn="ctr" defTabSz="457189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 Black"/>
          <a:ea typeface="+mj-ea"/>
          <a:cs typeface="Arial Black"/>
        </a:defRPr>
      </a:lvl1pPr>
    </p:titleStyle>
    <p:bodyStyle>
      <a:lvl1pPr marL="342891" indent="-342891" algn="l" defTabSz="457189" rtl="0" eaLnBrk="1" latinLnBrk="0" hangingPunct="1"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Arial"/>
          <a:ea typeface="+mn-ea"/>
          <a:cs typeface="Arial"/>
        </a:defRPr>
      </a:lvl1pPr>
      <a:lvl2pPr marL="742932" indent="-285744" algn="l" defTabSz="457189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2971" indent="-228594" algn="l" defTabSz="457189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976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What is Smile Train?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179388" indent="0">
              <a:lnSpc>
                <a:spcPct val="150000"/>
              </a:lnSpc>
            </a:pPr>
            <a:r>
              <a:rPr lang="en-US" dirty="0"/>
              <a:t>Smile Train is a global children’s charity that  empowers local medical professional with training, funding and resources to provide free cleft surgery and comprehensive cleft care to children globally</a:t>
            </a:r>
            <a:endParaRPr lang="en-US" sz="1800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2FEEAF61-7F9A-46E1-9235-4CADA0742D0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1866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4CC3251-D147-4596-8F8E-141ED5A25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What is cleft lip and/or palate?</a:t>
            </a:r>
            <a:endParaRPr lang="en-GB" sz="2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623A42-F889-4B5D-99B2-BF76D29C9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 marL="352425" indent="-260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A cleft lip and/or palate happens when parts of your body do not join together during pregnancy</a:t>
            </a:r>
          </a:p>
          <a:p>
            <a:pPr marL="352425" indent="-2603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352425" indent="-260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It can involve the lip and/or the roof of the mouth.</a:t>
            </a:r>
          </a:p>
          <a:p>
            <a:pPr marL="352425" indent="-2603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352425" indent="-260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People do not know why this happens, but research is ongoing to find out more.</a:t>
            </a:r>
          </a:p>
        </p:txBody>
      </p:sp>
      <p:pic>
        <p:nvPicPr>
          <p:cNvPr id="3" name="Picture Placeholder 2">
            <a:extLst>
              <a:ext uri="{FF2B5EF4-FFF2-40B4-BE49-F238E27FC236}">
                <a16:creationId xmlns:a16="http://schemas.microsoft.com/office/drawing/2014/main" id="{A49A51F8-4CFE-4DB6-A83C-F56C34DDD53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" y="767955"/>
            <a:ext cx="2895600" cy="3795713"/>
          </a:xfrm>
        </p:spPr>
      </p:pic>
    </p:spTree>
    <p:extLst>
      <p:ext uri="{BB962C8B-B14F-4D97-AF65-F5344CB8AC3E}">
        <p14:creationId xmlns:p14="http://schemas.microsoft.com/office/powerpoint/2010/main" val="2213085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4CC3251-D147-4596-8F8E-141ED5A25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Living with cleft lip and/or palate</a:t>
            </a:r>
            <a:endParaRPr lang="en-GB" sz="2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623A42-F889-4B5D-99B2-BF76D29C9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 marL="352425" indent="-260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Globally, 1 in every 700 babies are born with a cleft lip and/or palate</a:t>
            </a:r>
          </a:p>
          <a:p>
            <a:pPr marL="352425" indent="-2603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352425" indent="-260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It can cause trouble with eating, breathing and speaking</a:t>
            </a:r>
          </a:p>
          <a:p>
            <a:pPr marL="352425" indent="-2603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352425" indent="-260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Many families around the world do not have access to free cleft care and cannot afford the cost of cleft surgery</a:t>
            </a:r>
          </a:p>
        </p:txBody>
      </p:sp>
      <p:pic>
        <p:nvPicPr>
          <p:cNvPr id="3" name="Picture Placeholder 2">
            <a:extLst>
              <a:ext uri="{FF2B5EF4-FFF2-40B4-BE49-F238E27FC236}">
                <a16:creationId xmlns:a16="http://schemas.microsoft.com/office/drawing/2014/main" id="{418E20D2-A4C5-4BB7-A4B0-7E2412C10C7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" y="767955"/>
            <a:ext cx="2895600" cy="3795713"/>
          </a:xfrm>
        </p:spPr>
      </p:pic>
    </p:spTree>
    <p:extLst>
      <p:ext uri="{BB962C8B-B14F-4D97-AF65-F5344CB8AC3E}">
        <p14:creationId xmlns:p14="http://schemas.microsoft.com/office/powerpoint/2010/main" val="94992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4CC3251-D147-4596-8F8E-141ED5A25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How Smile Train help</a:t>
            </a:r>
            <a:endParaRPr lang="en-GB" sz="2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623A42-F889-4B5D-99B2-BF76D29C9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 marL="352425" indent="-260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Funding from Smile Train allows our partners to work year round to provide free cleft treatment</a:t>
            </a:r>
          </a:p>
          <a:p>
            <a:pPr marL="352425" indent="-2603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352425" indent="-260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Cleft surgery can take as little as 45 minutes and can cost as little as £150</a:t>
            </a:r>
          </a:p>
          <a:p>
            <a:pPr marL="352425" indent="-2603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352425" indent="-260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treatment is safe and the change is immediate</a:t>
            </a:r>
          </a:p>
        </p:txBody>
      </p:sp>
      <p:pic>
        <p:nvPicPr>
          <p:cNvPr id="3" name="Picture Placeholder 2">
            <a:extLst>
              <a:ext uri="{FF2B5EF4-FFF2-40B4-BE49-F238E27FC236}">
                <a16:creationId xmlns:a16="http://schemas.microsoft.com/office/drawing/2014/main" id="{2E837455-D5D7-4477-BB89-582D6B5DB55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" y="767955"/>
            <a:ext cx="2895600" cy="3795713"/>
          </a:xfrm>
        </p:spPr>
      </p:pic>
    </p:spTree>
    <p:extLst>
      <p:ext uri="{BB962C8B-B14F-4D97-AF65-F5344CB8AC3E}">
        <p14:creationId xmlns:p14="http://schemas.microsoft.com/office/powerpoint/2010/main" val="559863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4CC3251-D147-4596-8F8E-141ED5A25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2800"/>
            <a:ext cx="8229600" cy="227897"/>
          </a:xfrm>
        </p:spPr>
        <p:txBody>
          <a:bodyPr>
            <a:noAutofit/>
          </a:bodyPr>
          <a:lstStyle/>
          <a:p>
            <a:r>
              <a:rPr lang="en-US" sz="2000" dirty="0"/>
              <a:t>Smile Train and further care</a:t>
            </a:r>
            <a:endParaRPr lang="en-GB" sz="2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623A42-F889-4B5D-99B2-BF76D29C9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3526" y="767647"/>
            <a:ext cx="5193275" cy="3795713"/>
          </a:xfrm>
        </p:spPr>
        <p:txBody>
          <a:bodyPr anchor="ctr">
            <a:normAutofit lnSpcReduction="10000"/>
          </a:bodyPr>
          <a:lstStyle/>
          <a:p>
            <a:pPr marL="352425" indent="-260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After cleft surgery children may also need additional help such as dental care and speech therapy</a:t>
            </a:r>
          </a:p>
          <a:p>
            <a:pPr marL="352425" indent="-2603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52425" indent="-260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Smile Train also provide funds to local partner hospitals so they can purchase medical equipment</a:t>
            </a:r>
          </a:p>
          <a:p>
            <a:pPr marL="352425" indent="-2603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52425" indent="-260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Smile Train also help educated people about cleft and help learn about cleft and find children with clefts</a:t>
            </a:r>
          </a:p>
        </p:txBody>
      </p:sp>
      <p:pic>
        <p:nvPicPr>
          <p:cNvPr id="3" name="Picture Placeholder 2">
            <a:extLst>
              <a:ext uri="{FF2B5EF4-FFF2-40B4-BE49-F238E27FC236}">
                <a16:creationId xmlns:a16="http://schemas.microsoft.com/office/drawing/2014/main" id="{B5657222-F567-4BC3-86A5-6103996A96C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767955"/>
            <a:ext cx="2895600" cy="380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672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4CC3251-D147-4596-8F8E-141ED5A25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2800"/>
            <a:ext cx="8229600" cy="227897"/>
          </a:xfrm>
        </p:spPr>
        <p:txBody>
          <a:bodyPr>
            <a:noAutofit/>
          </a:bodyPr>
          <a:lstStyle/>
          <a:p>
            <a:r>
              <a:rPr lang="en-US" sz="2000" dirty="0"/>
              <a:t>How supporting Smile Train helps</a:t>
            </a:r>
            <a:endParaRPr lang="en-GB" sz="2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623A42-F889-4B5D-99B2-BF76D29C9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92075" indent="0">
              <a:lnSpc>
                <a:spcPct val="150000"/>
              </a:lnSpc>
            </a:pPr>
            <a:r>
              <a:rPr lang="en-US" dirty="0"/>
              <a:t>By supporting Smile Train you are helping 2,100+ cleft medical professionals and 1,100+ hospitals around the world </a:t>
            </a:r>
            <a:r>
              <a:rPr lang="en-US"/>
              <a:t>provide free </a:t>
            </a:r>
            <a:r>
              <a:rPr lang="en-US" dirty="0"/>
              <a:t>cleft treatment to those in need.</a:t>
            </a:r>
          </a:p>
        </p:txBody>
      </p:sp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65F71ABB-9E61-47C4-A4B2-993CEC74DE8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8"/>
          <a:stretch/>
        </p:blipFill>
        <p:spPr>
          <a:xfrm>
            <a:off x="457200" y="767955"/>
            <a:ext cx="2895600" cy="3795713"/>
          </a:xfrm>
        </p:spPr>
      </p:pic>
    </p:spTree>
    <p:extLst>
      <p:ext uri="{BB962C8B-B14F-4D97-AF65-F5344CB8AC3E}">
        <p14:creationId xmlns:p14="http://schemas.microsoft.com/office/powerpoint/2010/main" val="2768140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0" y="2187296"/>
            <a:ext cx="7654152" cy="768908"/>
          </a:xfrm>
        </p:spPr>
        <p:txBody>
          <a:bodyPr>
            <a:noAutofit/>
          </a:bodyPr>
          <a:lstStyle/>
          <a:p>
            <a:r>
              <a:rPr lang="en-GB" dirty="0"/>
              <a:t>Thank you for helping to change the world one smile at a time!</a:t>
            </a:r>
          </a:p>
        </p:txBody>
      </p:sp>
    </p:spTree>
    <p:extLst>
      <p:ext uri="{BB962C8B-B14F-4D97-AF65-F5344CB8AC3E}">
        <p14:creationId xmlns:p14="http://schemas.microsoft.com/office/powerpoint/2010/main" val="2833494315"/>
      </p:ext>
    </p:extLst>
  </p:cSld>
  <p:clrMapOvr>
    <a:masterClrMapping/>
  </p:clrMapOvr>
</p:sld>
</file>

<file path=ppt/theme/theme1.xml><?xml version="1.0" encoding="utf-8"?>
<a:theme xmlns:a="http://schemas.openxmlformats.org/drawingml/2006/main" name="040314_SmileTrain_PPT">
  <a:themeElements>
    <a:clrScheme name="Smile Train">
      <a:dk1>
        <a:srgbClr val="000000"/>
      </a:dk1>
      <a:lt1>
        <a:sysClr val="window" lastClr="FFFFFF"/>
      </a:lt1>
      <a:dk2>
        <a:srgbClr val="626165"/>
      </a:dk2>
      <a:lt2>
        <a:srgbClr val="BFBCBA"/>
      </a:lt2>
      <a:accent1>
        <a:srgbClr val="4B79BC"/>
      </a:accent1>
      <a:accent2>
        <a:srgbClr val="6DAADC"/>
      </a:accent2>
      <a:accent3>
        <a:srgbClr val="EE3124"/>
      </a:accent3>
      <a:accent4>
        <a:srgbClr val="F37654"/>
      </a:accent4>
      <a:accent5>
        <a:srgbClr val="AD24A9"/>
      </a:accent5>
      <a:accent6>
        <a:srgbClr val="F03CAC"/>
      </a:accent6>
      <a:hlink>
        <a:srgbClr val="04247B"/>
      </a:hlink>
      <a:folHlink>
        <a:srgbClr val="8D8C8F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Order0 xmlns="d271f58d-fb92-447a-bfa3-2ba6ab9d4006" xsi:nil="true"/>
    <Function xmlns="d271f58d-fb92-447a-bfa3-2ba6ab9d4006">Document Templates</Function>
    <Region xmlns="d271f58d-fb92-447a-bfa3-2ba6ab9d4006">*General</Region>
    <_dlc_DocId xmlns="3bda1774-b179-47a5-9060-f062ae246477">QYHPAJKMRNR7-87-50</_dlc_DocId>
    <_dlc_DocIdUrl xmlns="3bda1774-b179-47a5-9060-f062ae246477">
      <Url>https://sharepoint.smiletrain.org/marketing/_layouts/15/DocIdRedir.aspx?ID=QYHPAJKMRNR7-87-50</Url>
      <Description>QYHPAJKMRNR7-87-50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DB117608BA88419C3B10B4C646312F" ma:contentTypeVersion="5" ma:contentTypeDescription="Create a new document." ma:contentTypeScope="" ma:versionID="5f0d058a0cc187232a34fefb44f42332">
  <xsd:schema xmlns:xsd="http://www.w3.org/2001/XMLSchema" xmlns:xs="http://www.w3.org/2001/XMLSchema" xmlns:p="http://schemas.microsoft.com/office/2006/metadata/properties" xmlns:ns2="3bda1774-b179-47a5-9060-f062ae246477" xmlns:ns3="http://schemas.microsoft.com/sharepoint/v4" xmlns:ns4="d271f58d-fb92-447a-bfa3-2ba6ab9d4006" targetNamespace="http://schemas.microsoft.com/office/2006/metadata/properties" ma:root="true" ma:fieldsID="19567ae8b00ddf18270eb85dd54807a6" ns2:_="" ns3:_="" ns4:_="">
    <xsd:import namespace="3bda1774-b179-47a5-9060-f062ae246477"/>
    <xsd:import namespace="http://schemas.microsoft.com/sharepoint/v4"/>
    <xsd:import namespace="d271f58d-fb92-447a-bfa3-2ba6ab9d400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IconOverlay" minOccurs="0"/>
                <xsd:element ref="ns4:Region"/>
                <xsd:element ref="ns4:Function" minOccurs="0"/>
                <xsd:element ref="ns4:Order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da1774-b179-47a5-9060-f062ae24647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1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71f58d-fb92-447a-bfa3-2ba6ab9d4006" elementFormDefault="qualified">
    <xsd:import namespace="http://schemas.microsoft.com/office/2006/documentManagement/types"/>
    <xsd:import namespace="http://schemas.microsoft.com/office/infopath/2007/PartnerControls"/>
    <xsd:element name="Region" ma:index="12" ma:displayName="Region" ma:default="*General" ma:description="" ma:format="Dropdown" ma:internalName="Region">
      <xsd:simpleType>
        <xsd:restriction base="dms:Choice">
          <xsd:enumeration value="*General"/>
          <xsd:enumeration value="Africa"/>
          <xsd:enumeration value="Canada"/>
          <xsd:enumeration value="China"/>
          <xsd:enumeration value="East Asia"/>
          <xsd:enumeration value="Europe"/>
          <xsd:enumeration value="India"/>
          <xsd:enumeration value="Latin America"/>
          <xsd:enumeration value="Middle East"/>
          <xsd:enumeration value="South Asia"/>
          <xsd:enumeration value="South East Asia"/>
        </xsd:restriction>
      </xsd:simpleType>
    </xsd:element>
    <xsd:element name="Function" ma:index="13" nillable="true" ma:displayName="Function" ma:default="Logos" ma:format="Dropdown" ma:internalName="Function">
      <xsd:simpleType>
        <xsd:restriction base="dms:Choice">
          <xsd:enumeration value="Branding Guidelines"/>
          <xsd:enumeration value="Logos"/>
          <xsd:enumeration value="Mission Statement"/>
          <xsd:enumeration value="Document Templates"/>
          <xsd:enumeration value="Images"/>
          <xsd:enumeration value="Presentations for Internal Use Only"/>
        </xsd:restriction>
      </xsd:simpleType>
    </xsd:element>
    <xsd:element name="Order0" ma:index="14" nillable="true" ma:displayName="Order" ma:decimals="0" ma:internalName="Order0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A9977B-4DB0-43A2-AE62-DEB3994B38E6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BD5408C2-91FE-47CE-96EE-5BFE19F1C373}">
  <ds:schemaRefs>
    <ds:schemaRef ds:uri="3bda1774-b179-47a5-9060-f062ae246477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d271f58d-fb92-447a-bfa3-2ba6ab9d4006"/>
    <ds:schemaRef ds:uri="http://schemas.microsoft.com/sharepoint/v4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ED3CC9C-0739-487D-A81D-766DA59933F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9D5C88B-3C15-4579-A4DF-AE26669CA7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da1774-b179-47a5-9060-f062ae246477"/>
    <ds:schemaRef ds:uri="http://schemas.microsoft.com/sharepoint/v4"/>
    <ds:schemaRef ds:uri="d271f58d-fb92-447a-bfa3-2ba6ab9d40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Smile Train Rebrand PPT Template (3)</Template>
  <TotalTime>0</TotalTime>
  <Words>669</Words>
  <Application>Microsoft Office PowerPoint</Application>
  <PresentationFormat>On-screen Show (16:9)</PresentationFormat>
  <Paragraphs>69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Times New Roman</vt:lpstr>
      <vt:lpstr>Times New Roman (Body)</vt:lpstr>
      <vt:lpstr>040314_SmileTrain_PPT</vt:lpstr>
      <vt:lpstr>PowerPoint Presentation</vt:lpstr>
      <vt:lpstr>What is Smile Train?</vt:lpstr>
      <vt:lpstr>What is cleft lip and/or palate?</vt:lpstr>
      <vt:lpstr>Living with cleft lip and/or palate</vt:lpstr>
      <vt:lpstr>How Smile Train help</vt:lpstr>
      <vt:lpstr>Smile Train and further care</vt:lpstr>
      <vt:lpstr>How supporting Smile Train helps</vt:lpstr>
      <vt:lpstr>Thank you for helping to change the world one smile at a time!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Phillip Johnson</dc:creator>
  <cp:lastModifiedBy>Jonathan Roberts</cp:lastModifiedBy>
  <cp:revision>75</cp:revision>
  <cp:lastPrinted>2016-06-16T16:00:13Z</cp:lastPrinted>
  <dcterms:created xsi:type="dcterms:W3CDTF">2016-05-26T17:39:11Z</dcterms:created>
  <dcterms:modified xsi:type="dcterms:W3CDTF">2018-11-28T14:52:24Z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0x010100F1DB117608BA88419C3B10B4C646312F</vt:lpwstr>
  </property>
  <property fmtid="{D5CDD505-2E9C-101B-9397-08002B2CF9AE}" pid="3" name="_dlc_DocIdItemGuid">
    <vt:lpwstr>75f357fa-4b1e-4dbc-8eda-4fa23cac27cb</vt:lpwstr>
  </property>
</Properties>
</file>